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8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9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4" r:id="rId10"/>
  </p:sldIdLst>
  <p:sldSz cx="9180513" cy="4321175"/>
  <p:notesSz cx="6858000" cy="9312275"/>
  <p:defaultTextStyle>
    <a:defPPr>
      <a:defRPr lang="es-ES"/>
    </a:defPPr>
    <a:lvl1pPr algn="l" defTabSz="815975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07988" indent="49213" algn="l" defTabSz="815975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815975" indent="98425" algn="l" defTabSz="815975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223963" indent="147638" algn="l" defTabSz="815975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631950" indent="196850" algn="l" defTabSz="815975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">
          <p15:clr>
            <a:srgbClr val="A4A3A4"/>
          </p15:clr>
        </p15:guide>
        <p15:guide id="2" pos="28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8" d="100"/>
          <a:sy n="108" d="100"/>
        </p:scale>
        <p:origin x="288" y="96"/>
      </p:cViewPr>
      <p:guideLst>
        <p:guide orient="horz" pos="1361"/>
        <p:guide pos="28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E3BB00ED-B649-4607-8DD4-C5342F3A1905}">
      <dgm:prSet phldrT="[Texto]"/>
      <dgm:spPr/>
      <dgm:t>
        <a:bodyPr/>
        <a:lstStyle/>
        <a:p>
          <a:r>
            <a:rPr lang="es-CO" dirty="0" smtClean="0"/>
            <a:t>Trabajo infantil (Vulneración de Derechos) </a:t>
          </a:r>
          <a:endParaRPr lang="es-CO" dirty="0"/>
        </a:p>
      </dgm:t>
    </dgm:pt>
    <dgm:pt modelId="{2CC73696-4DF1-4375-A85E-E4E7384CB7AE}" type="parTrans" cxnId="{AFA64AE0-6749-4133-A84A-2B3F1128CD79}">
      <dgm:prSet/>
      <dgm:spPr/>
      <dgm:t>
        <a:bodyPr/>
        <a:lstStyle/>
        <a:p>
          <a:endParaRPr lang="es-CO"/>
        </a:p>
      </dgm:t>
    </dgm:pt>
    <dgm:pt modelId="{F63FF6DB-2C79-4ACA-8F4F-75CD066A4FE8}" type="sibTrans" cxnId="{AFA64AE0-6749-4133-A84A-2B3F1128CD79}">
      <dgm:prSet/>
      <dgm:spPr/>
      <dgm:t>
        <a:bodyPr/>
        <a:lstStyle/>
        <a:p>
          <a:endParaRPr lang="es-CO"/>
        </a:p>
      </dgm:t>
    </dgm:pt>
    <dgm:pt modelId="{CD55E58A-CEB5-40FC-9E3D-156A4BDCCF21}">
      <dgm:prSet phldrT="[Texto]"/>
      <dgm:spPr/>
      <dgm:t>
        <a:bodyPr/>
        <a:lstStyle/>
        <a:p>
          <a:endParaRPr lang="es-CO" dirty="0"/>
        </a:p>
      </dgm:t>
    </dgm:pt>
    <dgm:pt modelId="{ECE99DAF-9201-4A3B-BC62-90C9F1E824D6}" type="parTrans" cxnId="{F863F0F7-9336-4591-9CF3-D93709CC5764}">
      <dgm:prSet/>
      <dgm:spPr/>
      <dgm:t>
        <a:bodyPr/>
        <a:lstStyle/>
        <a:p>
          <a:endParaRPr lang="es-CO"/>
        </a:p>
      </dgm:t>
    </dgm:pt>
    <dgm:pt modelId="{7AD71FBA-4AC2-4368-A642-7C659A36C36E}" type="sibTrans" cxnId="{F863F0F7-9336-4591-9CF3-D93709CC5764}">
      <dgm:prSet/>
      <dgm:spPr/>
      <dgm:t>
        <a:bodyPr/>
        <a:lstStyle/>
        <a:p>
          <a:endParaRPr lang="es-CO"/>
        </a:p>
      </dgm:t>
    </dgm:pt>
    <dgm:pt modelId="{27B938D3-9374-4789-BC26-15D621B8E739}">
      <dgm:prSet phldrT="[Texto]"/>
      <dgm:spPr/>
      <dgm:t>
        <a:bodyPr/>
        <a:lstStyle/>
        <a:p>
          <a:r>
            <a:rPr lang="es-CO" dirty="0" smtClean="0"/>
            <a:t>Proyecto Crecer con Dignidad (línea 123) </a:t>
          </a:r>
          <a:endParaRPr lang="es-CO" dirty="0"/>
        </a:p>
      </dgm:t>
    </dgm:pt>
    <dgm:pt modelId="{5C3258F9-5398-495A-B7A6-567A157E6D03}" type="parTrans" cxnId="{0F2FA0BD-A828-423D-956F-D7D499A7DF03}">
      <dgm:prSet/>
      <dgm:spPr/>
      <dgm:t>
        <a:bodyPr/>
        <a:lstStyle/>
        <a:p>
          <a:endParaRPr lang="es-CO"/>
        </a:p>
      </dgm:t>
    </dgm:pt>
    <dgm:pt modelId="{18893B64-DDC9-4FA7-B766-85A5A195A608}" type="sibTrans" cxnId="{0F2FA0BD-A828-423D-956F-D7D499A7DF03}">
      <dgm:prSet/>
      <dgm:spPr/>
      <dgm:t>
        <a:bodyPr/>
        <a:lstStyle/>
        <a:p>
          <a:endParaRPr lang="es-CO"/>
        </a:p>
      </dgm:t>
    </dgm:pt>
    <dgm:pt modelId="{01B6B576-3D91-409E-B829-0686221F1759}">
      <dgm:prSet phldrT="[Texto]"/>
      <dgm:spPr/>
      <dgm:t>
        <a:bodyPr/>
        <a:lstStyle/>
        <a:p>
          <a:r>
            <a:rPr lang="es-CO" dirty="0" smtClean="0"/>
            <a:t>Alcaldía de Medellín. Secretaría de Inclusión Social y Familia.</a:t>
          </a:r>
        </a:p>
        <a:p>
          <a:r>
            <a:rPr lang="es-CO" dirty="0" smtClean="0"/>
            <a:t>Unidad de Niñez y Adolescencia </a:t>
          </a:r>
          <a:endParaRPr lang="es-CO" dirty="0"/>
        </a:p>
      </dgm:t>
    </dgm:pt>
    <dgm:pt modelId="{6EA34D56-DCD1-4ECE-8CAC-3F65190C07BF}" type="parTrans" cxnId="{28BA74A6-7065-4E35-A891-3E88BAFD3E24}">
      <dgm:prSet/>
      <dgm:spPr/>
      <dgm:t>
        <a:bodyPr/>
        <a:lstStyle/>
        <a:p>
          <a:endParaRPr lang="es-CO"/>
        </a:p>
      </dgm:t>
    </dgm:pt>
    <dgm:pt modelId="{55A68E20-CCD8-471D-B848-4B2952698736}" type="sibTrans" cxnId="{28BA74A6-7065-4E35-A891-3E88BAFD3E24}">
      <dgm:prSet/>
      <dgm:spPr/>
      <dgm:t>
        <a:bodyPr/>
        <a:lstStyle/>
        <a:p>
          <a:endParaRPr lang="es-CO"/>
        </a:p>
      </dgm:t>
    </dgm:pt>
    <dgm:pt modelId="{26FB230B-35A5-47AE-9FB2-27D91EB6AD82}">
      <dgm:prSet phldrT="[Texto]"/>
      <dgm:spPr/>
      <dgm:t>
        <a:bodyPr/>
        <a:lstStyle/>
        <a:p>
          <a:r>
            <a:rPr lang="es-CO" dirty="0" smtClean="0"/>
            <a:t>No se constata vulneración. Hay garantía en pleno de derechos. </a:t>
          </a:r>
          <a:endParaRPr lang="es-CO" dirty="0"/>
        </a:p>
      </dgm:t>
    </dgm:pt>
    <dgm:pt modelId="{3526B8AA-8DD0-46C2-9793-2DA782C71CDA}" type="parTrans" cxnId="{9F646C21-28EB-46A1-9562-8025265574B9}">
      <dgm:prSet/>
      <dgm:spPr/>
      <dgm:t>
        <a:bodyPr/>
        <a:lstStyle/>
        <a:p>
          <a:endParaRPr lang="es-CO"/>
        </a:p>
      </dgm:t>
    </dgm:pt>
    <dgm:pt modelId="{8F0D7E14-7AE8-4BBC-8D2B-6173CB77FFB3}" type="sibTrans" cxnId="{9F646C21-28EB-46A1-9562-8025265574B9}">
      <dgm:prSet/>
      <dgm:spPr/>
      <dgm:t>
        <a:bodyPr/>
        <a:lstStyle/>
        <a:p>
          <a:endParaRPr lang="es-CO"/>
        </a:p>
      </dgm:t>
    </dgm:pt>
    <dgm:pt modelId="{84B45361-FE4C-4058-BA2A-2D6F4AC45799}">
      <dgm:prSet phldrT="[Texto]"/>
      <dgm:spPr/>
      <dgm:t>
        <a:bodyPr/>
        <a:lstStyle/>
        <a:p>
          <a:r>
            <a:rPr lang="es-CO" dirty="0" smtClean="0"/>
            <a:t>¿Puede</a:t>
          </a:r>
          <a:r>
            <a:rPr lang="es-CO" baseline="0" dirty="0" smtClean="0"/>
            <a:t> ser el trabajo infantil un factor Protector y generador de Resiliencia ?</a:t>
          </a:r>
          <a:endParaRPr lang="es-CO" dirty="0"/>
        </a:p>
      </dgm:t>
    </dgm:pt>
    <dgm:pt modelId="{D2E07D6B-25D8-4BDF-80DB-DC4BD9CAE264}" type="parTrans" cxnId="{933CC543-3B36-44C7-9C49-6711D6398817}">
      <dgm:prSet/>
      <dgm:spPr/>
      <dgm:t>
        <a:bodyPr/>
        <a:lstStyle/>
        <a:p>
          <a:endParaRPr lang="es-CO"/>
        </a:p>
      </dgm:t>
    </dgm:pt>
    <dgm:pt modelId="{9DEF7E38-A14D-4548-BD1D-91EFC5BE5F22}" type="sibTrans" cxnId="{933CC543-3B36-44C7-9C49-6711D6398817}">
      <dgm:prSet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4B0C5DEE-A844-448C-9338-2B06AAB3EC50}" type="pres">
      <dgm:prSet presAssocID="{E3BB00ED-B649-4607-8DD4-C5342F3A1905}" presName="composite" presStyleCnt="0"/>
      <dgm:spPr/>
    </dgm:pt>
    <dgm:pt modelId="{FDF0D0C9-AD2B-49D3-8430-A4C932872EC3}" type="pres">
      <dgm:prSet presAssocID="{E3BB00ED-B649-4607-8DD4-C5342F3A1905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6BE15D0-124A-4C34-92A8-A7AF4178B4F8}" type="pres">
      <dgm:prSet presAssocID="{E3BB00ED-B649-4607-8DD4-C5342F3A1905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4C2E95F-801D-4112-9F1E-7CA6648325AC}" type="pres">
      <dgm:prSet presAssocID="{E3BB00ED-B649-4607-8DD4-C5342F3A1905}" presName="BalanceSpacing" presStyleCnt="0"/>
      <dgm:spPr/>
    </dgm:pt>
    <dgm:pt modelId="{3920989A-4C6C-4BD5-9644-AED3477F2AAA}" type="pres">
      <dgm:prSet presAssocID="{E3BB00ED-B649-4607-8DD4-C5342F3A1905}" presName="BalanceSpacing1" presStyleCnt="0"/>
      <dgm:spPr/>
    </dgm:pt>
    <dgm:pt modelId="{670BF7BC-4E8C-45EB-A627-AC5A671093CA}" type="pres">
      <dgm:prSet presAssocID="{F63FF6DB-2C79-4ACA-8F4F-75CD066A4FE8}" presName="Accent1Text" presStyleLbl="node1" presStyleIdx="1" presStyleCnt="6"/>
      <dgm:spPr/>
      <dgm:t>
        <a:bodyPr/>
        <a:lstStyle/>
        <a:p>
          <a:endParaRPr lang="es-CO"/>
        </a:p>
      </dgm:t>
    </dgm:pt>
    <dgm:pt modelId="{468E9C57-C025-4CBA-BF25-4CEE1CEB0E07}" type="pres">
      <dgm:prSet presAssocID="{F63FF6DB-2C79-4ACA-8F4F-75CD066A4FE8}" presName="spaceBetweenRectangles" presStyleCnt="0"/>
      <dgm:spPr/>
    </dgm:pt>
    <dgm:pt modelId="{BCEF3C69-71BB-406A-9AD8-2F39D5268AC5}" type="pres">
      <dgm:prSet presAssocID="{27B938D3-9374-4789-BC26-15D621B8E739}" presName="composite" presStyleCnt="0"/>
      <dgm:spPr/>
    </dgm:pt>
    <dgm:pt modelId="{C134ED5C-45E1-4B50-AE8F-EC9AC58A8640}" type="pres">
      <dgm:prSet presAssocID="{27B938D3-9374-4789-BC26-15D621B8E73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AE9AF18-89DA-4DF0-B68C-85004747F91C}" type="pres">
      <dgm:prSet presAssocID="{27B938D3-9374-4789-BC26-15D621B8E73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E526214-493F-45D0-A8B8-392A67F9F308}" type="pres">
      <dgm:prSet presAssocID="{27B938D3-9374-4789-BC26-15D621B8E739}" presName="BalanceSpacing" presStyleCnt="0"/>
      <dgm:spPr/>
    </dgm:pt>
    <dgm:pt modelId="{5AC9F671-D61E-43C7-94FD-4DA1452F75A7}" type="pres">
      <dgm:prSet presAssocID="{27B938D3-9374-4789-BC26-15D621B8E739}" presName="BalanceSpacing1" presStyleCnt="0"/>
      <dgm:spPr/>
    </dgm:pt>
    <dgm:pt modelId="{ACF4A6B7-5395-434D-AC08-6CC755CB88A0}" type="pres">
      <dgm:prSet presAssocID="{18893B64-DDC9-4FA7-B766-85A5A195A608}" presName="Accent1Text" presStyleLbl="node1" presStyleIdx="3" presStyleCnt="6"/>
      <dgm:spPr/>
      <dgm:t>
        <a:bodyPr/>
        <a:lstStyle/>
        <a:p>
          <a:endParaRPr lang="es-CO"/>
        </a:p>
      </dgm:t>
    </dgm:pt>
    <dgm:pt modelId="{3B94F588-557C-4EF7-8581-5166361BBBAC}" type="pres">
      <dgm:prSet presAssocID="{18893B64-DDC9-4FA7-B766-85A5A195A608}" presName="spaceBetweenRectangles" presStyleCnt="0"/>
      <dgm:spPr/>
    </dgm:pt>
    <dgm:pt modelId="{364E9E5D-AA15-435D-B538-C2713786D97E}" type="pres">
      <dgm:prSet presAssocID="{26FB230B-35A5-47AE-9FB2-27D91EB6AD82}" presName="composite" presStyleCnt="0"/>
      <dgm:spPr/>
    </dgm:pt>
    <dgm:pt modelId="{EE0F4A4D-7C74-4158-B122-C635B7E01032}" type="pres">
      <dgm:prSet presAssocID="{26FB230B-35A5-47AE-9FB2-27D91EB6AD82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50CD36D-C82E-4655-80BC-6ED39DB08F99}" type="pres">
      <dgm:prSet presAssocID="{26FB230B-35A5-47AE-9FB2-27D91EB6AD8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CB63027-756C-4BCA-B620-9BA634FC9D8E}" type="pres">
      <dgm:prSet presAssocID="{26FB230B-35A5-47AE-9FB2-27D91EB6AD82}" presName="BalanceSpacing" presStyleCnt="0"/>
      <dgm:spPr/>
    </dgm:pt>
    <dgm:pt modelId="{6BFDFED0-F9E5-44D2-AB4F-A8439937D959}" type="pres">
      <dgm:prSet presAssocID="{26FB230B-35A5-47AE-9FB2-27D91EB6AD82}" presName="BalanceSpacing1" presStyleCnt="0"/>
      <dgm:spPr/>
    </dgm:pt>
    <dgm:pt modelId="{25EFB537-894E-40BE-9A43-7C1954918594}" type="pres">
      <dgm:prSet presAssocID="{8F0D7E14-7AE8-4BBC-8D2B-6173CB77FFB3}" presName="Accent1Text" presStyleLbl="node1" presStyleIdx="5" presStyleCnt="6"/>
      <dgm:spPr/>
      <dgm:t>
        <a:bodyPr/>
        <a:lstStyle/>
        <a:p>
          <a:endParaRPr lang="es-CO"/>
        </a:p>
      </dgm:t>
    </dgm:pt>
  </dgm:ptLst>
  <dgm:cxnLst>
    <dgm:cxn modelId="{5A1FA6C7-2808-4862-9ED2-33EDAAD6BC23}" type="presOf" srcId="{27B938D3-9374-4789-BC26-15D621B8E739}" destId="{C134ED5C-45E1-4B50-AE8F-EC9AC58A8640}" srcOrd="0" destOrd="0" presId="urn:microsoft.com/office/officeart/2008/layout/AlternatingHexagons"/>
    <dgm:cxn modelId="{08136718-89DE-4D92-B0CA-E317E9435550}" type="presOf" srcId="{84B45361-FE4C-4058-BA2A-2D6F4AC45799}" destId="{950CD36D-C82E-4655-80BC-6ED39DB08F99}" srcOrd="0" destOrd="0" presId="urn:microsoft.com/office/officeart/2008/layout/AlternatingHexagons"/>
    <dgm:cxn modelId="{28BA74A6-7065-4E35-A891-3E88BAFD3E24}" srcId="{27B938D3-9374-4789-BC26-15D621B8E739}" destId="{01B6B576-3D91-409E-B829-0686221F1759}" srcOrd="0" destOrd="0" parTransId="{6EA34D56-DCD1-4ECE-8CAC-3F65190C07BF}" sibTransId="{55A68E20-CCD8-471D-B848-4B2952698736}"/>
    <dgm:cxn modelId="{30AC6B0B-2B88-40D5-8980-9D75D1F1C0D5}" type="presOf" srcId="{C1E20887-6584-47C9-944E-A8FE9AB17250}" destId="{7677D013-ECF7-4521-9E18-537E44217A92}" srcOrd="0" destOrd="0" presId="urn:microsoft.com/office/officeart/2008/layout/AlternatingHexagons"/>
    <dgm:cxn modelId="{0CFBD2AE-9EE0-4C79-8C84-42E363A86580}" type="presOf" srcId="{26FB230B-35A5-47AE-9FB2-27D91EB6AD82}" destId="{EE0F4A4D-7C74-4158-B122-C635B7E01032}" srcOrd="0" destOrd="0" presId="urn:microsoft.com/office/officeart/2008/layout/AlternatingHexagons"/>
    <dgm:cxn modelId="{9F646C21-28EB-46A1-9562-8025265574B9}" srcId="{C1E20887-6584-47C9-944E-A8FE9AB17250}" destId="{26FB230B-35A5-47AE-9FB2-27D91EB6AD82}" srcOrd="2" destOrd="0" parTransId="{3526B8AA-8DD0-46C2-9793-2DA782C71CDA}" sibTransId="{8F0D7E14-7AE8-4BBC-8D2B-6173CB77FFB3}"/>
    <dgm:cxn modelId="{B6BBD72A-C611-4EFF-937A-B8299550698C}" type="presOf" srcId="{01B6B576-3D91-409E-B829-0686221F1759}" destId="{1AE9AF18-89DA-4DF0-B68C-85004747F91C}" srcOrd="0" destOrd="0" presId="urn:microsoft.com/office/officeart/2008/layout/AlternatingHexagons"/>
    <dgm:cxn modelId="{0F2FA0BD-A828-423D-956F-D7D499A7DF03}" srcId="{C1E20887-6584-47C9-944E-A8FE9AB17250}" destId="{27B938D3-9374-4789-BC26-15D621B8E739}" srcOrd="1" destOrd="0" parTransId="{5C3258F9-5398-495A-B7A6-567A157E6D03}" sibTransId="{18893B64-DDC9-4FA7-B766-85A5A195A608}"/>
    <dgm:cxn modelId="{933CC543-3B36-44C7-9C49-6711D6398817}" srcId="{26FB230B-35A5-47AE-9FB2-27D91EB6AD82}" destId="{84B45361-FE4C-4058-BA2A-2D6F4AC45799}" srcOrd="0" destOrd="0" parTransId="{D2E07D6B-25D8-4BDF-80DB-DC4BD9CAE264}" sibTransId="{9DEF7E38-A14D-4548-BD1D-91EFC5BE5F22}"/>
    <dgm:cxn modelId="{64473962-6EE5-4D6E-AB97-8CD4F1ED8C7B}" type="presOf" srcId="{E3BB00ED-B649-4607-8DD4-C5342F3A1905}" destId="{FDF0D0C9-AD2B-49D3-8430-A4C932872EC3}" srcOrd="0" destOrd="0" presId="urn:microsoft.com/office/officeart/2008/layout/AlternatingHexagons"/>
    <dgm:cxn modelId="{F863F0F7-9336-4591-9CF3-D93709CC5764}" srcId="{E3BB00ED-B649-4607-8DD4-C5342F3A1905}" destId="{CD55E58A-CEB5-40FC-9E3D-156A4BDCCF21}" srcOrd="0" destOrd="0" parTransId="{ECE99DAF-9201-4A3B-BC62-90C9F1E824D6}" sibTransId="{7AD71FBA-4AC2-4368-A642-7C659A36C36E}"/>
    <dgm:cxn modelId="{AFA64AE0-6749-4133-A84A-2B3F1128CD79}" srcId="{C1E20887-6584-47C9-944E-A8FE9AB17250}" destId="{E3BB00ED-B649-4607-8DD4-C5342F3A1905}" srcOrd="0" destOrd="0" parTransId="{2CC73696-4DF1-4375-A85E-E4E7384CB7AE}" sibTransId="{F63FF6DB-2C79-4ACA-8F4F-75CD066A4FE8}"/>
    <dgm:cxn modelId="{26F769A2-2A59-4BFF-B1B8-62034CF46AEC}" type="presOf" srcId="{F63FF6DB-2C79-4ACA-8F4F-75CD066A4FE8}" destId="{670BF7BC-4E8C-45EB-A627-AC5A671093CA}" srcOrd="0" destOrd="0" presId="urn:microsoft.com/office/officeart/2008/layout/AlternatingHexagons"/>
    <dgm:cxn modelId="{3D0B2C08-E0D5-4577-808A-373B62B35902}" type="presOf" srcId="{8F0D7E14-7AE8-4BBC-8D2B-6173CB77FFB3}" destId="{25EFB537-894E-40BE-9A43-7C1954918594}" srcOrd="0" destOrd="0" presId="urn:microsoft.com/office/officeart/2008/layout/AlternatingHexagons"/>
    <dgm:cxn modelId="{DA62163C-09BB-4F97-A448-DAAB316D7FD5}" type="presOf" srcId="{CD55E58A-CEB5-40FC-9E3D-156A4BDCCF21}" destId="{46BE15D0-124A-4C34-92A8-A7AF4178B4F8}" srcOrd="0" destOrd="0" presId="urn:microsoft.com/office/officeart/2008/layout/AlternatingHexagons"/>
    <dgm:cxn modelId="{121CF025-5F85-430F-91AB-D7AD3A5925E6}" type="presOf" srcId="{18893B64-DDC9-4FA7-B766-85A5A195A608}" destId="{ACF4A6B7-5395-434D-AC08-6CC755CB88A0}" srcOrd="0" destOrd="0" presId="urn:microsoft.com/office/officeart/2008/layout/AlternatingHexagons"/>
    <dgm:cxn modelId="{43C649F4-E8F6-448A-8616-A2BF6721D772}" type="presParOf" srcId="{7677D013-ECF7-4521-9E18-537E44217A92}" destId="{4B0C5DEE-A844-448C-9338-2B06AAB3EC50}" srcOrd="0" destOrd="0" presId="urn:microsoft.com/office/officeart/2008/layout/AlternatingHexagons"/>
    <dgm:cxn modelId="{667AE352-5CCA-4ED4-9ACC-D6A249DA89C9}" type="presParOf" srcId="{4B0C5DEE-A844-448C-9338-2B06AAB3EC50}" destId="{FDF0D0C9-AD2B-49D3-8430-A4C932872EC3}" srcOrd="0" destOrd="0" presId="urn:microsoft.com/office/officeart/2008/layout/AlternatingHexagons"/>
    <dgm:cxn modelId="{4504F347-3926-49D8-AC54-74E93040F9B1}" type="presParOf" srcId="{4B0C5DEE-A844-448C-9338-2B06AAB3EC50}" destId="{46BE15D0-124A-4C34-92A8-A7AF4178B4F8}" srcOrd="1" destOrd="0" presId="urn:microsoft.com/office/officeart/2008/layout/AlternatingHexagons"/>
    <dgm:cxn modelId="{851560F4-1F0D-4FF8-AC9C-4BE6F1478FA5}" type="presParOf" srcId="{4B0C5DEE-A844-448C-9338-2B06AAB3EC50}" destId="{04C2E95F-801D-4112-9F1E-7CA6648325AC}" srcOrd="2" destOrd="0" presId="urn:microsoft.com/office/officeart/2008/layout/AlternatingHexagons"/>
    <dgm:cxn modelId="{FD7ABAEB-B7D4-4FDA-9833-5FCD87D0F984}" type="presParOf" srcId="{4B0C5DEE-A844-448C-9338-2B06AAB3EC50}" destId="{3920989A-4C6C-4BD5-9644-AED3477F2AAA}" srcOrd="3" destOrd="0" presId="urn:microsoft.com/office/officeart/2008/layout/AlternatingHexagons"/>
    <dgm:cxn modelId="{987312B3-FE16-4640-BB51-C22B505C7182}" type="presParOf" srcId="{4B0C5DEE-A844-448C-9338-2B06AAB3EC50}" destId="{670BF7BC-4E8C-45EB-A627-AC5A671093CA}" srcOrd="4" destOrd="0" presId="urn:microsoft.com/office/officeart/2008/layout/AlternatingHexagons"/>
    <dgm:cxn modelId="{1B2D7734-9C7C-4506-8570-EBD80CEEC01B}" type="presParOf" srcId="{7677D013-ECF7-4521-9E18-537E44217A92}" destId="{468E9C57-C025-4CBA-BF25-4CEE1CEB0E07}" srcOrd="1" destOrd="0" presId="urn:microsoft.com/office/officeart/2008/layout/AlternatingHexagons"/>
    <dgm:cxn modelId="{4C5EE34E-8454-40B4-A837-CB84AE80CFA1}" type="presParOf" srcId="{7677D013-ECF7-4521-9E18-537E44217A92}" destId="{BCEF3C69-71BB-406A-9AD8-2F39D5268AC5}" srcOrd="2" destOrd="0" presId="urn:microsoft.com/office/officeart/2008/layout/AlternatingHexagons"/>
    <dgm:cxn modelId="{4055B259-0663-44A8-A7B8-6A426D31D7ED}" type="presParOf" srcId="{BCEF3C69-71BB-406A-9AD8-2F39D5268AC5}" destId="{C134ED5C-45E1-4B50-AE8F-EC9AC58A8640}" srcOrd="0" destOrd="0" presId="urn:microsoft.com/office/officeart/2008/layout/AlternatingHexagons"/>
    <dgm:cxn modelId="{0AE57EA7-4D25-426F-A60E-B99DA31AEF71}" type="presParOf" srcId="{BCEF3C69-71BB-406A-9AD8-2F39D5268AC5}" destId="{1AE9AF18-89DA-4DF0-B68C-85004747F91C}" srcOrd="1" destOrd="0" presId="urn:microsoft.com/office/officeart/2008/layout/AlternatingHexagons"/>
    <dgm:cxn modelId="{12AAA605-D459-43CA-9E1B-8A2EAE238DD9}" type="presParOf" srcId="{BCEF3C69-71BB-406A-9AD8-2F39D5268AC5}" destId="{3E526214-493F-45D0-A8B8-392A67F9F308}" srcOrd="2" destOrd="0" presId="urn:microsoft.com/office/officeart/2008/layout/AlternatingHexagons"/>
    <dgm:cxn modelId="{A123B03F-B869-4884-ADD4-3F624899F9C6}" type="presParOf" srcId="{BCEF3C69-71BB-406A-9AD8-2F39D5268AC5}" destId="{5AC9F671-D61E-43C7-94FD-4DA1452F75A7}" srcOrd="3" destOrd="0" presId="urn:microsoft.com/office/officeart/2008/layout/AlternatingHexagons"/>
    <dgm:cxn modelId="{DB31829E-4A0A-4F25-B96F-880A61074F42}" type="presParOf" srcId="{BCEF3C69-71BB-406A-9AD8-2F39D5268AC5}" destId="{ACF4A6B7-5395-434D-AC08-6CC755CB88A0}" srcOrd="4" destOrd="0" presId="urn:microsoft.com/office/officeart/2008/layout/AlternatingHexagons"/>
    <dgm:cxn modelId="{301A6014-5917-405E-A86C-A05B18274F65}" type="presParOf" srcId="{7677D013-ECF7-4521-9E18-537E44217A92}" destId="{3B94F588-557C-4EF7-8581-5166361BBBAC}" srcOrd="3" destOrd="0" presId="urn:microsoft.com/office/officeart/2008/layout/AlternatingHexagons"/>
    <dgm:cxn modelId="{4D10DE2B-F16E-4C17-BE74-A0C04A547885}" type="presParOf" srcId="{7677D013-ECF7-4521-9E18-537E44217A92}" destId="{364E9E5D-AA15-435D-B538-C2713786D97E}" srcOrd="4" destOrd="0" presId="urn:microsoft.com/office/officeart/2008/layout/AlternatingHexagons"/>
    <dgm:cxn modelId="{85B43B33-0E27-4A1A-9801-96210199EFF0}" type="presParOf" srcId="{364E9E5D-AA15-435D-B538-C2713786D97E}" destId="{EE0F4A4D-7C74-4158-B122-C635B7E01032}" srcOrd="0" destOrd="0" presId="urn:microsoft.com/office/officeart/2008/layout/AlternatingHexagons"/>
    <dgm:cxn modelId="{01D8C4F5-F5EB-486F-AE30-E9790CE040E8}" type="presParOf" srcId="{364E9E5D-AA15-435D-B538-C2713786D97E}" destId="{950CD36D-C82E-4655-80BC-6ED39DB08F99}" srcOrd="1" destOrd="0" presId="urn:microsoft.com/office/officeart/2008/layout/AlternatingHexagons"/>
    <dgm:cxn modelId="{D2BC84BE-7E53-43A7-B24A-BD3DDD5F8380}" type="presParOf" srcId="{364E9E5D-AA15-435D-B538-C2713786D97E}" destId="{0CB63027-756C-4BCA-B620-9BA634FC9D8E}" srcOrd="2" destOrd="0" presId="urn:microsoft.com/office/officeart/2008/layout/AlternatingHexagons"/>
    <dgm:cxn modelId="{19ABBCE2-C2F8-48BD-B28C-52CC6D24B2CB}" type="presParOf" srcId="{364E9E5D-AA15-435D-B538-C2713786D97E}" destId="{6BFDFED0-F9E5-44D2-AB4F-A8439937D959}" srcOrd="3" destOrd="0" presId="urn:microsoft.com/office/officeart/2008/layout/AlternatingHexagons"/>
    <dgm:cxn modelId="{0F9CA170-637A-4E57-AB56-7EB4A9831F3B}" type="presParOf" srcId="{364E9E5D-AA15-435D-B538-C2713786D97E}" destId="{25EFB537-894E-40BE-9A43-7C195491859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</dgm:ptLst>
  <dgm:cxnLst>
    <dgm:cxn modelId="{62FF0B5F-C5C1-42E6-A0F1-1ED8FD98E74B}" type="presOf" srcId="{C1E20887-6584-47C9-944E-A8FE9AB17250}" destId="{7677D013-ECF7-4521-9E18-537E44217A92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F4345BA-55CD-4CD7-9D8F-BC3BDCD4363E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CO"/>
        </a:p>
      </dgm:t>
    </dgm:pt>
    <dgm:pt modelId="{FAC7BB51-46FD-498B-8DCB-2ADAC266057A}">
      <dgm:prSet phldrT="[Texto]" custT="1"/>
      <dgm:spPr/>
      <dgm:t>
        <a:bodyPr/>
        <a:lstStyle/>
        <a:p>
          <a:r>
            <a:rPr lang="es-CO" sz="2400" dirty="0" smtClean="0"/>
            <a:t>Caso 1  “El jugador de Rugby” </a:t>
          </a:r>
          <a:endParaRPr lang="es-CO" sz="2400" dirty="0"/>
        </a:p>
      </dgm:t>
    </dgm:pt>
    <dgm:pt modelId="{CBEC72CB-043C-401F-A533-158836DA5D29}" type="parTrans" cxnId="{8E9D6FE3-539F-4BA9-AD75-75D40A829746}">
      <dgm:prSet/>
      <dgm:spPr/>
      <dgm:t>
        <a:bodyPr/>
        <a:lstStyle/>
        <a:p>
          <a:endParaRPr lang="es-CO"/>
        </a:p>
      </dgm:t>
    </dgm:pt>
    <dgm:pt modelId="{1D2F3FB2-0F2A-40F3-BE89-52762739E33D}" type="sibTrans" cxnId="{8E9D6FE3-539F-4BA9-AD75-75D40A829746}">
      <dgm:prSet/>
      <dgm:spPr/>
      <dgm:t>
        <a:bodyPr/>
        <a:lstStyle/>
        <a:p>
          <a:endParaRPr lang="es-CO"/>
        </a:p>
      </dgm:t>
    </dgm:pt>
    <dgm:pt modelId="{D8221D1B-C5C6-4464-A114-236FCCA0CAF6}" type="pres">
      <dgm:prSet presAssocID="{9F4345BA-55CD-4CD7-9D8F-BC3BDCD4363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CO"/>
        </a:p>
      </dgm:t>
    </dgm:pt>
    <dgm:pt modelId="{459D8F95-0098-4202-8D8E-4BB7D6D313F1}" type="pres">
      <dgm:prSet presAssocID="{FAC7BB51-46FD-498B-8DCB-2ADAC266057A}" presName="composite" presStyleCnt="0">
        <dgm:presLayoutVars>
          <dgm:chMax/>
          <dgm:chPref/>
        </dgm:presLayoutVars>
      </dgm:prSet>
      <dgm:spPr/>
      <dgm:t>
        <a:bodyPr/>
        <a:lstStyle/>
        <a:p>
          <a:endParaRPr lang="es-CO"/>
        </a:p>
      </dgm:t>
    </dgm:pt>
    <dgm:pt modelId="{17E1BC88-A491-4551-A9B9-C5B6286F8B5E}" type="pres">
      <dgm:prSet presAssocID="{FAC7BB51-46FD-498B-8DCB-2ADAC266057A}" presName="Image" presStyleLbl="bgImgPlace1" presStyleIdx="0" presStyleCnt="1" custScaleX="328767" custScaleY="269559" custLinFactNeighborX="32840" custLinFactNeighborY="451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77739131-CF2A-45CE-8E4D-E1C5D91AC67B}" type="pres">
      <dgm:prSet presAssocID="{FAC7BB51-46FD-498B-8DCB-2ADAC266057A}" presName="ParentText" presStyleLbl="revTx" presStyleIdx="0" presStyleCnt="1" custAng="21302516" custScaleX="261316" custScaleY="33450" custLinFactY="-96055" custLinFactNeighborX="-32212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8EE8D4F-38B5-4785-AE93-C072FB838A91}" type="pres">
      <dgm:prSet presAssocID="{FAC7BB51-46FD-498B-8DCB-2ADAC266057A}" presName="tlFrame" presStyleLbl="node1" presStyleIdx="0" presStyleCnt="4" custLinFactX="-234962" custLinFactY="-100000" custLinFactNeighborX="-300000" custLinFactNeighborY="-174997"/>
      <dgm:spPr/>
      <dgm:t>
        <a:bodyPr/>
        <a:lstStyle/>
        <a:p>
          <a:endParaRPr lang="es-CO"/>
        </a:p>
      </dgm:t>
    </dgm:pt>
    <dgm:pt modelId="{D0C0AA0C-9ACE-4B68-B1C7-B8182F56B89A}" type="pres">
      <dgm:prSet presAssocID="{FAC7BB51-46FD-498B-8DCB-2ADAC266057A}" presName="trFrame" presStyleLbl="node1" presStyleIdx="1" presStyleCnt="4" custLinFactY="-100000" custLinFactNeighborX="-9450" custLinFactNeighborY="-174997"/>
      <dgm:spPr/>
      <dgm:t>
        <a:bodyPr/>
        <a:lstStyle/>
        <a:p>
          <a:endParaRPr lang="es-CO"/>
        </a:p>
      </dgm:t>
    </dgm:pt>
    <dgm:pt modelId="{97372B50-439E-422C-942F-6A54BF021BC8}" type="pres">
      <dgm:prSet presAssocID="{FAC7BB51-46FD-498B-8DCB-2ADAC266057A}" presName="blFrame" presStyleLbl="node1" presStyleIdx="2" presStyleCnt="4" custLinFactX="-234962" custLinFactNeighborX="-300000" custLinFactNeighborY="-27158"/>
      <dgm:spPr/>
      <dgm:t>
        <a:bodyPr/>
        <a:lstStyle/>
        <a:p>
          <a:endParaRPr lang="es-CO"/>
        </a:p>
      </dgm:t>
    </dgm:pt>
    <dgm:pt modelId="{DADA2B4E-8A92-4FAA-AE72-6E5E2F51282F}" type="pres">
      <dgm:prSet presAssocID="{FAC7BB51-46FD-498B-8DCB-2ADAC266057A}" presName="brFrame" presStyleLbl="node1" presStyleIdx="3" presStyleCnt="4" custLinFactNeighborX="-9450" custLinFactNeighborY="-27157"/>
      <dgm:spPr/>
      <dgm:t>
        <a:bodyPr/>
        <a:lstStyle/>
        <a:p>
          <a:endParaRPr lang="es-CO"/>
        </a:p>
      </dgm:t>
    </dgm:pt>
  </dgm:ptLst>
  <dgm:cxnLst>
    <dgm:cxn modelId="{8E9D6FE3-539F-4BA9-AD75-75D40A829746}" srcId="{9F4345BA-55CD-4CD7-9D8F-BC3BDCD4363E}" destId="{FAC7BB51-46FD-498B-8DCB-2ADAC266057A}" srcOrd="0" destOrd="0" parTransId="{CBEC72CB-043C-401F-A533-158836DA5D29}" sibTransId="{1D2F3FB2-0F2A-40F3-BE89-52762739E33D}"/>
    <dgm:cxn modelId="{74A8820C-8903-4FC2-BD14-6AE2EC840D7E}" type="presOf" srcId="{FAC7BB51-46FD-498B-8DCB-2ADAC266057A}" destId="{77739131-CF2A-45CE-8E4D-E1C5D91AC67B}" srcOrd="0" destOrd="0" presId="urn:microsoft.com/office/officeart/2009/3/layout/FramedTextPicture"/>
    <dgm:cxn modelId="{5D8C771F-46EE-4E8E-9A7D-FC97F9748FE1}" type="presOf" srcId="{9F4345BA-55CD-4CD7-9D8F-BC3BDCD4363E}" destId="{D8221D1B-C5C6-4464-A114-236FCCA0CAF6}" srcOrd="0" destOrd="0" presId="urn:microsoft.com/office/officeart/2009/3/layout/FramedTextPicture"/>
    <dgm:cxn modelId="{EA6AF47F-4734-4DAF-A81D-C45D36CDAECF}" type="presParOf" srcId="{D8221D1B-C5C6-4464-A114-236FCCA0CAF6}" destId="{459D8F95-0098-4202-8D8E-4BB7D6D313F1}" srcOrd="0" destOrd="0" presId="urn:microsoft.com/office/officeart/2009/3/layout/FramedTextPicture"/>
    <dgm:cxn modelId="{D080122B-571B-4FE3-AD6B-15286D51232D}" type="presParOf" srcId="{459D8F95-0098-4202-8D8E-4BB7D6D313F1}" destId="{17E1BC88-A491-4551-A9B9-C5B6286F8B5E}" srcOrd="0" destOrd="0" presId="urn:microsoft.com/office/officeart/2009/3/layout/FramedTextPicture"/>
    <dgm:cxn modelId="{74FB754E-463A-4BB9-B63C-422B414E5778}" type="presParOf" srcId="{459D8F95-0098-4202-8D8E-4BB7D6D313F1}" destId="{77739131-CF2A-45CE-8E4D-E1C5D91AC67B}" srcOrd="1" destOrd="0" presId="urn:microsoft.com/office/officeart/2009/3/layout/FramedTextPicture"/>
    <dgm:cxn modelId="{CB9C0E3C-171A-425F-AED0-5CE24EF0ECBA}" type="presParOf" srcId="{459D8F95-0098-4202-8D8E-4BB7D6D313F1}" destId="{F8EE8D4F-38B5-4785-AE93-C072FB838A91}" srcOrd="2" destOrd="0" presId="urn:microsoft.com/office/officeart/2009/3/layout/FramedTextPicture"/>
    <dgm:cxn modelId="{1E0D3C72-F6B4-48FA-A244-BFF45ECD62EF}" type="presParOf" srcId="{459D8F95-0098-4202-8D8E-4BB7D6D313F1}" destId="{D0C0AA0C-9ACE-4B68-B1C7-B8182F56B89A}" srcOrd="3" destOrd="0" presId="urn:microsoft.com/office/officeart/2009/3/layout/FramedTextPicture"/>
    <dgm:cxn modelId="{95082161-3B15-449C-AE16-FE29B4484CDD}" type="presParOf" srcId="{459D8F95-0098-4202-8D8E-4BB7D6D313F1}" destId="{97372B50-439E-422C-942F-6A54BF021BC8}" srcOrd="4" destOrd="0" presId="urn:microsoft.com/office/officeart/2009/3/layout/FramedTextPicture"/>
    <dgm:cxn modelId="{B02D19B8-18F1-487F-9929-2A51CB0FD592}" type="presParOf" srcId="{459D8F95-0098-4202-8D8E-4BB7D6D313F1}" destId="{DADA2B4E-8A92-4FAA-AE72-6E5E2F51282F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</dgm:ptLst>
  <dgm:cxnLst>
    <dgm:cxn modelId="{311A8892-8545-4428-80AC-B56450EE4CBF}" type="presOf" srcId="{C1E20887-6584-47C9-944E-A8FE9AB17250}" destId="{7677D013-ECF7-4521-9E18-537E44217A92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F4345BA-55CD-4CD7-9D8F-BC3BDCD4363E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CO"/>
        </a:p>
      </dgm:t>
    </dgm:pt>
    <dgm:pt modelId="{FAC7BB51-46FD-498B-8DCB-2ADAC266057A}">
      <dgm:prSet phldrT="[Texto]" custT="1"/>
      <dgm:spPr/>
      <dgm:t>
        <a:bodyPr/>
        <a:lstStyle/>
        <a:p>
          <a:r>
            <a:rPr lang="es-CO" sz="2400" dirty="0" smtClean="0"/>
            <a:t>Caso 2  “La Silletera” </a:t>
          </a:r>
          <a:endParaRPr lang="es-CO" sz="2400" dirty="0"/>
        </a:p>
      </dgm:t>
    </dgm:pt>
    <dgm:pt modelId="{CBEC72CB-043C-401F-A533-158836DA5D29}" type="parTrans" cxnId="{8E9D6FE3-539F-4BA9-AD75-75D40A829746}">
      <dgm:prSet/>
      <dgm:spPr/>
      <dgm:t>
        <a:bodyPr/>
        <a:lstStyle/>
        <a:p>
          <a:endParaRPr lang="es-CO"/>
        </a:p>
      </dgm:t>
    </dgm:pt>
    <dgm:pt modelId="{1D2F3FB2-0F2A-40F3-BE89-52762739E33D}" type="sibTrans" cxnId="{8E9D6FE3-539F-4BA9-AD75-75D40A829746}">
      <dgm:prSet/>
      <dgm:spPr/>
      <dgm:t>
        <a:bodyPr/>
        <a:lstStyle/>
        <a:p>
          <a:endParaRPr lang="es-CO"/>
        </a:p>
      </dgm:t>
    </dgm:pt>
    <dgm:pt modelId="{D8221D1B-C5C6-4464-A114-236FCCA0CAF6}" type="pres">
      <dgm:prSet presAssocID="{9F4345BA-55CD-4CD7-9D8F-BC3BDCD4363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CO"/>
        </a:p>
      </dgm:t>
    </dgm:pt>
    <dgm:pt modelId="{459D8F95-0098-4202-8D8E-4BB7D6D313F1}" type="pres">
      <dgm:prSet presAssocID="{FAC7BB51-46FD-498B-8DCB-2ADAC266057A}" presName="composite" presStyleCnt="0">
        <dgm:presLayoutVars>
          <dgm:chMax/>
          <dgm:chPref/>
        </dgm:presLayoutVars>
      </dgm:prSet>
      <dgm:spPr/>
      <dgm:t>
        <a:bodyPr/>
        <a:lstStyle/>
        <a:p>
          <a:endParaRPr lang="es-CO"/>
        </a:p>
      </dgm:t>
    </dgm:pt>
    <dgm:pt modelId="{17E1BC88-A491-4551-A9B9-C5B6286F8B5E}" type="pres">
      <dgm:prSet presAssocID="{FAC7BB51-46FD-498B-8DCB-2ADAC266057A}" presName="Image" presStyleLbl="bgImgPlace1" presStyleIdx="0" presStyleCnt="1" custScaleX="328767" custScaleY="269559" custLinFactNeighborX="32840" custLinFactNeighborY="451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77739131-CF2A-45CE-8E4D-E1C5D91AC67B}" type="pres">
      <dgm:prSet presAssocID="{FAC7BB51-46FD-498B-8DCB-2ADAC266057A}" presName="ParentText" presStyleLbl="revTx" presStyleIdx="0" presStyleCnt="1" custAng="252076" custScaleX="263801" custScaleY="55049" custLinFactY="-96055" custLinFactNeighborX="-32212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8EE8D4F-38B5-4785-AE93-C072FB838A91}" type="pres">
      <dgm:prSet presAssocID="{FAC7BB51-46FD-498B-8DCB-2ADAC266057A}" presName="tlFrame" presStyleLbl="node1" presStyleIdx="0" presStyleCnt="4" custLinFactX="-234962" custLinFactY="-100000" custLinFactNeighborX="-300000" custLinFactNeighborY="-174997"/>
      <dgm:spPr/>
      <dgm:t>
        <a:bodyPr/>
        <a:lstStyle/>
        <a:p>
          <a:endParaRPr lang="es-CO"/>
        </a:p>
      </dgm:t>
    </dgm:pt>
    <dgm:pt modelId="{D0C0AA0C-9ACE-4B68-B1C7-B8182F56B89A}" type="pres">
      <dgm:prSet presAssocID="{FAC7BB51-46FD-498B-8DCB-2ADAC266057A}" presName="trFrame" presStyleLbl="node1" presStyleIdx="1" presStyleCnt="4" custLinFactY="-100000" custLinFactNeighborX="-9450" custLinFactNeighborY="-174997"/>
      <dgm:spPr/>
      <dgm:t>
        <a:bodyPr/>
        <a:lstStyle/>
        <a:p>
          <a:endParaRPr lang="es-CO"/>
        </a:p>
      </dgm:t>
    </dgm:pt>
    <dgm:pt modelId="{97372B50-439E-422C-942F-6A54BF021BC8}" type="pres">
      <dgm:prSet presAssocID="{FAC7BB51-46FD-498B-8DCB-2ADAC266057A}" presName="blFrame" presStyleLbl="node1" presStyleIdx="2" presStyleCnt="4" custLinFactX="-234962" custLinFactNeighborX="-300000" custLinFactNeighborY="-27158"/>
      <dgm:spPr/>
      <dgm:t>
        <a:bodyPr/>
        <a:lstStyle/>
        <a:p>
          <a:endParaRPr lang="es-CO"/>
        </a:p>
      </dgm:t>
    </dgm:pt>
    <dgm:pt modelId="{DADA2B4E-8A92-4FAA-AE72-6E5E2F51282F}" type="pres">
      <dgm:prSet presAssocID="{FAC7BB51-46FD-498B-8DCB-2ADAC266057A}" presName="brFrame" presStyleLbl="node1" presStyleIdx="3" presStyleCnt="4" custLinFactNeighborX="-9450" custLinFactNeighborY="-27157"/>
      <dgm:spPr/>
      <dgm:t>
        <a:bodyPr/>
        <a:lstStyle/>
        <a:p>
          <a:endParaRPr lang="es-CO"/>
        </a:p>
      </dgm:t>
    </dgm:pt>
  </dgm:ptLst>
  <dgm:cxnLst>
    <dgm:cxn modelId="{8E9D6FE3-539F-4BA9-AD75-75D40A829746}" srcId="{9F4345BA-55CD-4CD7-9D8F-BC3BDCD4363E}" destId="{FAC7BB51-46FD-498B-8DCB-2ADAC266057A}" srcOrd="0" destOrd="0" parTransId="{CBEC72CB-043C-401F-A533-158836DA5D29}" sibTransId="{1D2F3FB2-0F2A-40F3-BE89-52762739E33D}"/>
    <dgm:cxn modelId="{7C5BD40F-8C76-4147-B865-7FA02342FBE5}" type="presOf" srcId="{FAC7BB51-46FD-498B-8DCB-2ADAC266057A}" destId="{77739131-CF2A-45CE-8E4D-E1C5D91AC67B}" srcOrd="0" destOrd="0" presId="urn:microsoft.com/office/officeart/2009/3/layout/FramedTextPicture"/>
    <dgm:cxn modelId="{B2414A23-9B1B-414A-A7BE-F18489737EA1}" type="presOf" srcId="{9F4345BA-55CD-4CD7-9D8F-BC3BDCD4363E}" destId="{D8221D1B-C5C6-4464-A114-236FCCA0CAF6}" srcOrd="0" destOrd="0" presId="urn:microsoft.com/office/officeart/2009/3/layout/FramedTextPicture"/>
    <dgm:cxn modelId="{762A48D3-D227-4F0E-AFBC-48B657473DC3}" type="presParOf" srcId="{D8221D1B-C5C6-4464-A114-236FCCA0CAF6}" destId="{459D8F95-0098-4202-8D8E-4BB7D6D313F1}" srcOrd="0" destOrd="0" presId="urn:microsoft.com/office/officeart/2009/3/layout/FramedTextPicture"/>
    <dgm:cxn modelId="{786A0DE7-0E4F-4AEA-90A9-493DB7349869}" type="presParOf" srcId="{459D8F95-0098-4202-8D8E-4BB7D6D313F1}" destId="{17E1BC88-A491-4551-A9B9-C5B6286F8B5E}" srcOrd="0" destOrd="0" presId="urn:microsoft.com/office/officeart/2009/3/layout/FramedTextPicture"/>
    <dgm:cxn modelId="{6C700E52-7D10-4F1A-B216-BC8E3C129D66}" type="presParOf" srcId="{459D8F95-0098-4202-8D8E-4BB7D6D313F1}" destId="{77739131-CF2A-45CE-8E4D-E1C5D91AC67B}" srcOrd="1" destOrd="0" presId="urn:microsoft.com/office/officeart/2009/3/layout/FramedTextPicture"/>
    <dgm:cxn modelId="{A0A6E900-CFE7-47BB-9B31-42509CA5ADE6}" type="presParOf" srcId="{459D8F95-0098-4202-8D8E-4BB7D6D313F1}" destId="{F8EE8D4F-38B5-4785-AE93-C072FB838A91}" srcOrd="2" destOrd="0" presId="urn:microsoft.com/office/officeart/2009/3/layout/FramedTextPicture"/>
    <dgm:cxn modelId="{CC8E594C-EB1B-4014-9F63-8D468CE8458C}" type="presParOf" srcId="{459D8F95-0098-4202-8D8E-4BB7D6D313F1}" destId="{D0C0AA0C-9ACE-4B68-B1C7-B8182F56B89A}" srcOrd="3" destOrd="0" presId="urn:microsoft.com/office/officeart/2009/3/layout/FramedTextPicture"/>
    <dgm:cxn modelId="{532596B4-0847-4676-886D-90DE31444F32}" type="presParOf" srcId="{459D8F95-0098-4202-8D8E-4BB7D6D313F1}" destId="{97372B50-439E-422C-942F-6A54BF021BC8}" srcOrd="4" destOrd="0" presId="urn:microsoft.com/office/officeart/2009/3/layout/FramedTextPicture"/>
    <dgm:cxn modelId="{491FBEE0-2CF8-4E16-8A1A-9777401ABC5F}" type="presParOf" srcId="{459D8F95-0098-4202-8D8E-4BB7D6D313F1}" destId="{DADA2B4E-8A92-4FAA-AE72-6E5E2F51282F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</dgm:ptLst>
  <dgm:cxnLst>
    <dgm:cxn modelId="{1834668E-290E-4034-BEE6-253A6BFDBE0C}" type="presOf" srcId="{C1E20887-6584-47C9-944E-A8FE9AB17250}" destId="{7677D013-ECF7-4521-9E18-537E44217A92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</dgm:ptLst>
  <dgm:cxnLst>
    <dgm:cxn modelId="{79E5E4A1-E714-4FE4-99ED-F7F9D831ABDA}" type="presOf" srcId="{C1E20887-6584-47C9-944E-A8FE9AB17250}" destId="{7677D013-ECF7-4521-9E18-537E44217A92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8CF877-3ED4-44A6-838A-05BC1D1E9D01}" type="doc">
      <dgm:prSet loTypeId="urn:microsoft.com/office/officeart/2005/8/layout/hList3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s-CO"/>
        </a:p>
      </dgm:t>
    </dgm:pt>
    <dgm:pt modelId="{AE296C1A-B3AB-4D56-AF0F-6BC02B30D531}">
      <dgm:prSet phldrT="[Texto]"/>
      <dgm:spPr/>
      <dgm:t>
        <a:bodyPr/>
        <a:lstStyle/>
        <a:p>
          <a:r>
            <a:rPr lang="es-CO" dirty="0" smtClean="0"/>
            <a:t>Reflexiones y Aportes a la discusión en las ciencias sociales y en la jurisprudencia sobre el trabajo infantil</a:t>
          </a:r>
          <a:endParaRPr lang="es-CO" dirty="0"/>
        </a:p>
      </dgm:t>
    </dgm:pt>
    <dgm:pt modelId="{228FA9A3-8B80-412C-B4CD-3D00001C2A25}" type="parTrans" cxnId="{F168BAB9-8D65-4BD8-8D2A-A25FDD508765}">
      <dgm:prSet/>
      <dgm:spPr/>
      <dgm:t>
        <a:bodyPr/>
        <a:lstStyle/>
        <a:p>
          <a:endParaRPr lang="es-CO"/>
        </a:p>
      </dgm:t>
    </dgm:pt>
    <dgm:pt modelId="{81E49B2C-D16B-41F1-B126-FFF0DA5E636A}" type="sibTrans" cxnId="{F168BAB9-8D65-4BD8-8D2A-A25FDD508765}">
      <dgm:prSet/>
      <dgm:spPr/>
      <dgm:t>
        <a:bodyPr/>
        <a:lstStyle/>
        <a:p>
          <a:endParaRPr lang="es-CO"/>
        </a:p>
      </dgm:t>
    </dgm:pt>
    <dgm:pt modelId="{84C08069-5D2C-4D15-848C-6512BE7119DC}">
      <dgm:prSet phldrT="[Texto]"/>
      <dgm:spPr/>
      <dgm:t>
        <a:bodyPr/>
        <a:lstStyle/>
        <a:p>
          <a:r>
            <a:rPr lang="es-CO" dirty="0" smtClean="0"/>
            <a:t>Marco Contextual </a:t>
          </a:r>
          <a:endParaRPr lang="es-CO" dirty="0"/>
        </a:p>
      </dgm:t>
    </dgm:pt>
    <dgm:pt modelId="{997B0530-4B69-4997-B05E-1AD60B82B69E}" type="parTrans" cxnId="{C604328A-911D-44E4-9940-07D79A8DB945}">
      <dgm:prSet/>
      <dgm:spPr/>
      <dgm:t>
        <a:bodyPr/>
        <a:lstStyle/>
        <a:p>
          <a:endParaRPr lang="es-CO"/>
        </a:p>
      </dgm:t>
    </dgm:pt>
    <dgm:pt modelId="{1FCEF0BA-177B-4D59-8A1D-131F39482972}" type="sibTrans" cxnId="{C604328A-911D-44E4-9940-07D79A8DB945}">
      <dgm:prSet/>
      <dgm:spPr/>
      <dgm:t>
        <a:bodyPr/>
        <a:lstStyle/>
        <a:p>
          <a:endParaRPr lang="es-CO"/>
        </a:p>
      </dgm:t>
    </dgm:pt>
    <dgm:pt modelId="{43ECE3DE-1461-4AA6-BBDA-5C2028674496}">
      <dgm:prSet phldrT="[Texto]"/>
      <dgm:spPr/>
      <dgm:t>
        <a:bodyPr/>
        <a:lstStyle/>
        <a:p>
          <a:r>
            <a:rPr lang="es-CO" dirty="0" smtClean="0"/>
            <a:t>Marco conceptual </a:t>
          </a:r>
          <a:endParaRPr lang="es-CO" dirty="0"/>
        </a:p>
      </dgm:t>
    </dgm:pt>
    <dgm:pt modelId="{D9EBA3F1-313E-4532-8304-14F29AC134A4}" type="parTrans" cxnId="{9123C272-14BD-4C76-88E9-C557B70DA06A}">
      <dgm:prSet/>
      <dgm:spPr/>
      <dgm:t>
        <a:bodyPr/>
        <a:lstStyle/>
        <a:p>
          <a:endParaRPr lang="es-CO"/>
        </a:p>
      </dgm:t>
    </dgm:pt>
    <dgm:pt modelId="{0980C837-F4A7-4577-924A-5C5F4D08EC26}" type="sibTrans" cxnId="{9123C272-14BD-4C76-88E9-C557B70DA06A}">
      <dgm:prSet/>
      <dgm:spPr/>
      <dgm:t>
        <a:bodyPr/>
        <a:lstStyle/>
        <a:p>
          <a:endParaRPr lang="es-CO"/>
        </a:p>
      </dgm:t>
    </dgm:pt>
    <dgm:pt modelId="{0B41C9F6-F426-4C1F-8C4A-268FAD1B8FE1}">
      <dgm:prSet phldrT="[Texto]"/>
      <dgm:spPr/>
      <dgm:t>
        <a:bodyPr/>
        <a:lstStyle/>
        <a:p>
          <a:r>
            <a:rPr lang="es-CO" dirty="0" smtClean="0"/>
            <a:t>Marco Legal</a:t>
          </a:r>
          <a:endParaRPr lang="es-CO" dirty="0"/>
        </a:p>
      </dgm:t>
    </dgm:pt>
    <dgm:pt modelId="{E034C924-180D-4B55-8CE0-72AD8907D2D5}" type="parTrans" cxnId="{91A2F918-A6FA-449D-99F4-69283A3AF701}">
      <dgm:prSet/>
      <dgm:spPr/>
      <dgm:t>
        <a:bodyPr/>
        <a:lstStyle/>
        <a:p>
          <a:endParaRPr lang="es-CO"/>
        </a:p>
      </dgm:t>
    </dgm:pt>
    <dgm:pt modelId="{0CED956E-F16E-4382-A7C0-E7FE41C8B75E}" type="sibTrans" cxnId="{91A2F918-A6FA-449D-99F4-69283A3AF701}">
      <dgm:prSet/>
      <dgm:spPr/>
      <dgm:t>
        <a:bodyPr/>
        <a:lstStyle/>
        <a:p>
          <a:endParaRPr lang="es-CO"/>
        </a:p>
      </dgm:t>
    </dgm:pt>
    <dgm:pt modelId="{332C140F-13EB-477C-857A-160EFAF15C57}" type="pres">
      <dgm:prSet presAssocID="{CB8CF877-3ED4-44A6-838A-05BC1D1E9D0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2BE0B22-4C9A-4D6F-A98E-0E658B7380CB}" type="pres">
      <dgm:prSet presAssocID="{AE296C1A-B3AB-4D56-AF0F-6BC02B30D531}" presName="roof" presStyleLbl="dkBgShp" presStyleIdx="0" presStyleCnt="2"/>
      <dgm:spPr/>
      <dgm:t>
        <a:bodyPr/>
        <a:lstStyle/>
        <a:p>
          <a:endParaRPr lang="es-CO"/>
        </a:p>
      </dgm:t>
    </dgm:pt>
    <dgm:pt modelId="{C9C670F1-F5F9-4CAE-857A-2E9F0DA06469}" type="pres">
      <dgm:prSet presAssocID="{AE296C1A-B3AB-4D56-AF0F-6BC02B30D531}" presName="pillars" presStyleCnt="0"/>
      <dgm:spPr/>
    </dgm:pt>
    <dgm:pt modelId="{73AA7CB2-8E8C-4099-8F0D-B6097A2CB792}" type="pres">
      <dgm:prSet presAssocID="{AE296C1A-B3AB-4D56-AF0F-6BC02B30D531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D3E687A-A3D8-4F43-AA07-267E219EE718}" type="pres">
      <dgm:prSet presAssocID="{43ECE3DE-1461-4AA6-BBDA-5C202867449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50257CB-E7CD-49F0-AEB8-01D343016AFB}" type="pres">
      <dgm:prSet presAssocID="{0B41C9F6-F426-4C1F-8C4A-268FAD1B8FE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1CDB867-EDD2-4705-B17F-C48569D899E0}" type="pres">
      <dgm:prSet presAssocID="{AE296C1A-B3AB-4D56-AF0F-6BC02B30D531}" presName="base" presStyleLbl="dkBgShp" presStyleIdx="1" presStyleCnt="2"/>
      <dgm:spPr/>
    </dgm:pt>
  </dgm:ptLst>
  <dgm:cxnLst>
    <dgm:cxn modelId="{F2EF13D8-B9DB-43A2-B865-315D43583D6A}" type="presOf" srcId="{CB8CF877-3ED4-44A6-838A-05BC1D1E9D01}" destId="{332C140F-13EB-477C-857A-160EFAF15C57}" srcOrd="0" destOrd="0" presId="urn:microsoft.com/office/officeart/2005/8/layout/hList3"/>
    <dgm:cxn modelId="{C604328A-911D-44E4-9940-07D79A8DB945}" srcId="{AE296C1A-B3AB-4D56-AF0F-6BC02B30D531}" destId="{84C08069-5D2C-4D15-848C-6512BE7119DC}" srcOrd="0" destOrd="0" parTransId="{997B0530-4B69-4997-B05E-1AD60B82B69E}" sibTransId="{1FCEF0BA-177B-4D59-8A1D-131F39482972}"/>
    <dgm:cxn modelId="{F168BAB9-8D65-4BD8-8D2A-A25FDD508765}" srcId="{CB8CF877-3ED4-44A6-838A-05BC1D1E9D01}" destId="{AE296C1A-B3AB-4D56-AF0F-6BC02B30D531}" srcOrd="0" destOrd="0" parTransId="{228FA9A3-8B80-412C-B4CD-3D00001C2A25}" sibTransId="{81E49B2C-D16B-41F1-B126-FFF0DA5E636A}"/>
    <dgm:cxn modelId="{736B4AF7-C9DE-4813-9C5D-6F4D27B0A701}" type="presOf" srcId="{AE296C1A-B3AB-4D56-AF0F-6BC02B30D531}" destId="{92BE0B22-4C9A-4D6F-A98E-0E658B7380CB}" srcOrd="0" destOrd="0" presId="urn:microsoft.com/office/officeart/2005/8/layout/hList3"/>
    <dgm:cxn modelId="{24B320C4-ECF0-49F4-B7EE-59AD7FBD9AF6}" type="presOf" srcId="{84C08069-5D2C-4D15-848C-6512BE7119DC}" destId="{73AA7CB2-8E8C-4099-8F0D-B6097A2CB792}" srcOrd="0" destOrd="0" presId="urn:microsoft.com/office/officeart/2005/8/layout/hList3"/>
    <dgm:cxn modelId="{91A2F918-A6FA-449D-99F4-69283A3AF701}" srcId="{AE296C1A-B3AB-4D56-AF0F-6BC02B30D531}" destId="{0B41C9F6-F426-4C1F-8C4A-268FAD1B8FE1}" srcOrd="2" destOrd="0" parTransId="{E034C924-180D-4B55-8CE0-72AD8907D2D5}" sibTransId="{0CED956E-F16E-4382-A7C0-E7FE41C8B75E}"/>
    <dgm:cxn modelId="{9123C272-14BD-4C76-88E9-C557B70DA06A}" srcId="{AE296C1A-B3AB-4D56-AF0F-6BC02B30D531}" destId="{43ECE3DE-1461-4AA6-BBDA-5C2028674496}" srcOrd="1" destOrd="0" parTransId="{D9EBA3F1-313E-4532-8304-14F29AC134A4}" sibTransId="{0980C837-F4A7-4577-924A-5C5F4D08EC26}"/>
    <dgm:cxn modelId="{A3BDA382-1BCA-44E2-8587-76E0D740A009}" type="presOf" srcId="{43ECE3DE-1461-4AA6-BBDA-5C2028674496}" destId="{1D3E687A-A3D8-4F43-AA07-267E219EE718}" srcOrd="0" destOrd="0" presId="urn:microsoft.com/office/officeart/2005/8/layout/hList3"/>
    <dgm:cxn modelId="{9E68ED73-BC2C-47D2-B761-667FCF668A63}" type="presOf" srcId="{0B41C9F6-F426-4C1F-8C4A-268FAD1B8FE1}" destId="{250257CB-E7CD-49F0-AEB8-01D343016AFB}" srcOrd="0" destOrd="0" presId="urn:microsoft.com/office/officeart/2005/8/layout/hList3"/>
    <dgm:cxn modelId="{E23A96D0-4011-405C-AD7D-F4E5BD1674F8}" type="presParOf" srcId="{332C140F-13EB-477C-857A-160EFAF15C57}" destId="{92BE0B22-4C9A-4D6F-A98E-0E658B7380CB}" srcOrd="0" destOrd="0" presId="urn:microsoft.com/office/officeart/2005/8/layout/hList3"/>
    <dgm:cxn modelId="{33C9DF30-BCC8-4919-A7E4-4E4BFABF3447}" type="presParOf" srcId="{332C140F-13EB-477C-857A-160EFAF15C57}" destId="{C9C670F1-F5F9-4CAE-857A-2E9F0DA06469}" srcOrd="1" destOrd="0" presId="urn:microsoft.com/office/officeart/2005/8/layout/hList3"/>
    <dgm:cxn modelId="{54830425-8D9E-4AAE-9D55-D0749361041C}" type="presParOf" srcId="{C9C670F1-F5F9-4CAE-857A-2E9F0DA06469}" destId="{73AA7CB2-8E8C-4099-8F0D-B6097A2CB792}" srcOrd="0" destOrd="0" presId="urn:microsoft.com/office/officeart/2005/8/layout/hList3"/>
    <dgm:cxn modelId="{2529FB1F-B448-46A4-BC1C-F668D4F6A97C}" type="presParOf" srcId="{C9C670F1-F5F9-4CAE-857A-2E9F0DA06469}" destId="{1D3E687A-A3D8-4F43-AA07-267E219EE718}" srcOrd="1" destOrd="0" presId="urn:microsoft.com/office/officeart/2005/8/layout/hList3"/>
    <dgm:cxn modelId="{A43A9A33-BB7A-49E7-925E-068C29A5A546}" type="presParOf" srcId="{C9C670F1-F5F9-4CAE-857A-2E9F0DA06469}" destId="{250257CB-E7CD-49F0-AEB8-01D343016AFB}" srcOrd="2" destOrd="0" presId="urn:microsoft.com/office/officeart/2005/8/layout/hList3"/>
    <dgm:cxn modelId="{933B1247-7F96-446F-99E0-150036594475}" type="presParOf" srcId="{332C140F-13EB-477C-857A-160EFAF15C57}" destId="{B1CDB867-EDD2-4705-B17F-C48569D899E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</dgm:ptLst>
  <dgm:cxnLst>
    <dgm:cxn modelId="{C1B0D6AE-E1A4-44D4-A137-FA3ADACFFEFD}" type="presOf" srcId="{C1E20887-6584-47C9-944E-A8FE9AB17250}" destId="{7677D013-ECF7-4521-9E18-537E44217A92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206883-96ED-48E4-9E22-6A8DFF47F084}" type="doc">
      <dgm:prSet loTypeId="urn:microsoft.com/office/officeart/2005/8/layout/radial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42C1664F-C839-495C-A624-87E8F842902E}">
      <dgm:prSet phldrT="[Texto]"/>
      <dgm:spPr/>
      <dgm:t>
        <a:bodyPr/>
        <a:lstStyle/>
        <a:p>
          <a:r>
            <a:rPr lang="es-CO" dirty="0" smtClean="0"/>
            <a:t>Marco Contextual </a:t>
          </a:r>
          <a:endParaRPr lang="es-CO" dirty="0"/>
        </a:p>
      </dgm:t>
    </dgm:pt>
    <dgm:pt modelId="{AA36920E-E0DA-4820-BB9F-56B5E7EFA990}" type="parTrans" cxnId="{12D0C5F4-A745-4490-AE6F-E2931D650BD7}">
      <dgm:prSet/>
      <dgm:spPr/>
      <dgm:t>
        <a:bodyPr/>
        <a:lstStyle/>
        <a:p>
          <a:endParaRPr lang="es-CO"/>
        </a:p>
      </dgm:t>
    </dgm:pt>
    <dgm:pt modelId="{37CBD9B8-B913-4F64-AA02-77B54CADC50B}" type="sibTrans" cxnId="{12D0C5F4-A745-4490-AE6F-E2931D650BD7}">
      <dgm:prSet/>
      <dgm:spPr/>
      <dgm:t>
        <a:bodyPr/>
        <a:lstStyle/>
        <a:p>
          <a:endParaRPr lang="es-CO"/>
        </a:p>
      </dgm:t>
    </dgm:pt>
    <dgm:pt modelId="{21A99D42-CE9E-4D9D-86E9-859706B2975C}">
      <dgm:prSet phldrT="[Texto]"/>
      <dgm:spPr/>
      <dgm:t>
        <a:bodyPr/>
        <a:lstStyle/>
        <a:p>
          <a:r>
            <a:rPr lang="es-CO" dirty="0" smtClean="0"/>
            <a:t>América Latina</a:t>
          </a:r>
          <a:endParaRPr lang="es-CO" dirty="0"/>
        </a:p>
      </dgm:t>
    </dgm:pt>
    <dgm:pt modelId="{3008847F-737A-4669-8C9C-1B95BA2A5795}" type="parTrans" cxnId="{A399C474-05F3-4313-8BC7-386C47461D9B}">
      <dgm:prSet/>
      <dgm:spPr/>
      <dgm:t>
        <a:bodyPr/>
        <a:lstStyle/>
        <a:p>
          <a:endParaRPr lang="es-CO"/>
        </a:p>
      </dgm:t>
    </dgm:pt>
    <dgm:pt modelId="{8A57DE90-1A86-4985-BD27-411B93A97DF1}" type="sibTrans" cxnId="{A399C474-05F3-4313-8BC7-386C47461D9B}">
      <dgm:prSet/>
      <dgm:spPr/>
      <dgm:t>
        <a:bodyPr/>
        <a:lstStyle/>
        <a:p>
          <a:endParaRPr lang="es-CO"/>
        </a:p>
      </dgm:t>
    </dgm:pt>
    <dgm:pt modelId="{E2737C3C-757A-4F9C-A0B9-50DE94854BED}">
      <dgm:prSet phldrT="[Texto]"/>
      <dgm:spPr/>
      <dgm:t>
        <a:bodyPr/>
        <a:lstStyle/>
        <a:p>
          <a:r>
            <a:rPr lang="es-CO" dirty="0" smtClean="0"/>
            <a:t>Antioquia</a:t>
          </a:r>
          <a:endParaRPr lang="es-CO" dirty="0"/>
        </a:p>
      </dgm:t>
    </dgm:pt>
    <dgm:pt modelId="{856323BC-34FA-408E-9140-15177E80C15C}" type="parTrans" cxnId="{1397E672-C120-4608-A606-43186C2A70BB}">
      <dgm:prSet/>
      <dgm:spPr/>
      <dgm:t>
        <a:bodyPr/>
        <a:lstStyle/>
        <a:p>
          <a:endParaRPr lang="es-CO"/>
        </a:p>
      </dgm:t>
    </dgm:pt>
    <dgm:pt modelId="{C8BB3818-DB14-4451-9EBD-B33C727ED18A}" type="sibTrans" cxnId="{1397E672-C120-4608-A606-43186C2A70BB}">
      <dgm:prSet/>
      <dgm:spPr/>
      <dgm:t>
        <a:bodyPr/>
        <a:lstStyle/>
        <a:p>
          <a:endParaRPr lang="es-CO"/>
        </a:p>
      </dgm:t>
    </dgm:pt>
    <dgm:pt modelId="{88242E26-4F72-4893-87EA-8A7973C96897}">
      <dgm:prSet phldrT="[Texto]"/>
      <dgm:spPr/>
      <dgm:t>
        <a:bodyPr/>
        <a:lstStyle/>
        <a:p>
          <a:r>
            <a:rPr lang="es-CO" dirty="0" smtClean="0"/>
            <a:t>Medellín</a:t>
          </a:r>
          <a:endParaRPr lang="es-CO" dirty="0"/>
        </a:p>
      </dgm:t>
    </dgm:pt>
    <dgm:pt modelId="{DC3E2235-5EA7-48C1-A065-155294BD0E86}" type="parTrans" cxnId="{4593EDD0-5A51-400B-A89A-201F56E7AED1}">
      <dgm:prSet/>
      <dgm:spPr/>
      <dgm:t>
        <a:bodyPr/>
        <a:lstStyle/>
        <a:p>
          <a:endParaRPr lang="es-CO"/>
        </a:p>
      </dgm:t>
    </dgm:pt>
    <dgm:pt modelId="{24D6DC6F-6A06-4847-BC51-B9165595925D}" type="sibTrans" cxnId="{4593EDD0-5A51-400B-A89A-201F56E7AED1}">
      <dgm:prSet/>
      <dgm:spPr/>
      <dgm:t>
        <a:bodyPr/>
        <a:lstStyle/>
        <a:p>
          <a:endParaRPr lang="es-CO"/>
        </a:p>
      </dgm:t>
    </dgm:pt>
    <dgm:pt modelId="{E3568C79-71F1-4732-BB50-54FEBD967C9F}">
      <dgm:prSet phldrT="[Texto]"/>
      <dgm:spPr/>
      <dgm:t>
        <a:bodyPr/>
        <a:lstStyle/>
        <a:p>
          <a:r>
            <a:rPr lang="es-CO" dirty="0" smtClean="0"/>
            <a:t>Colombia</a:t>
          </a:r>
          <a:endParaRPr lang="es-CO" dirty="0"/>
        </a:p>
      </dgm:t>
    </dgm:pt>
    <dgm:pt modelId="{E81E5EB9-BB4B-4EC6-BD71-A30E671D7A61}" type="sibTrans" cxnId="{50461893-52BC-4118-979C-85125BAE348B}">
      <dgm:prSet/>
      <dgm:spPr/>
      <dgm:t>
        <a:bodyPr/>
        <a:lstStyle/>
        <a:p>
          <a:endParaRPr lang="es-CO"/>
        </a:p>
      </dgm:t>
    </dgm:pt>
    <dgm:pt modelId="{6147D141-56BC-4B74-BC3B-5269D71E5A9D}" type="parTrans" cxnId="{50461893-52BC-4118-979C-85125BAE348B}">
      <dgm:prSet/>
      <dgm:spPr/>
      <dgm:t>
        <a:bodyPr/>
        <a:lstStyle/>
        <a:p>
          <a:endParaRPr lang="es-CO"/>
        </a:p>
      </dgm:t>
    </dgm:pt>
    <dgm:pt modelId="{480E4DCD-07A4-4069-A6FA-1E00FD6BEFF9}">
      <dgm:prSet/>
      <dgm:spPr/>
      <dgm:t>
        <a:bodyPr/>
        <a:lstStyle/>
        <a:p>
          <a:endParaRPr lang="es-CO"/>
        </a:p>
      </dgm:t>
    </dgm:pt>
    <dgm:pt modelId="{CDFADF55-7DBE-43E6-905C-4BED6DAF22E5}" type="parTrans" cxnId="{482BCA49-F937-46AE-95A3-3B0DFF1255E1}">
      <dgm:prSet/>
      <dgm:spPr/>
      <dgm:t>
        <a:bodyPr/>
        <a:lstStyle/>
        <a:p>
          <a:endParaRPr lang="es-CO"/>
        </a:p>
      </dgm:t>
    </dgm:pt>
    <dgm:pt modelId="{AFA6EA4E-7F79-4C9C-B973-47D7A56DC366}" type="sibTrans" cxnId="{482BCA49-F937-46AE-95A3-3B0DFF1255E1}">
      <dgm:prSet/>
      <dgm:spPr/>
      <dgm:t>
        <a:bodyPr/>
        <a:lstStyle/>
        <a:p>
          <a:endParaRPr lang="es-CO"/>
        </a:p>
      </dgm:t>
    </dgm:pt>
    <dgm:pt modelId="{6B2E151B-B13C-49AE-9DC0-3908B64756ED}">
      <dgm:prSet/>
      <dgm:spPr/>
      <dgm:t>
        <a:bodyPr/>
        <a:lstStyle/>
        <a:p>
          <a:endParaRPr lang="es-CO"/>
        </a:p>
      </dgm:t>
    </dgm:pt>
    <dgm:pt modelId="{E43996B1-6653-4E6F-8682-E69306E23A8C}" type="parTrans" cxnId="{6F70A301-619D-4A01-8E4D-395C31299C0F}">
      <dgm:prSet/>
      <dgm:spPr/>
      <dgm:t>
        <a:bodyPr/>
        <a:lstStyle/>
        <a:p>
          <a:endParaRPr lang="es-CO"/>
        </a:p>
      </dgm:t>
    </dgm:pt>
    <dgm:pt modelId="{C415A12F-9C0E-477B-9336-E48011400E35}" type="sibTrans" cxnId="{6F70A301-619D-4A01-8E4D-395C31299C0F}">
      <dgm:prSet/>
      <dgm:spPr/>
      <dgm:t>
        <a:bodyPr/>
        <a:lstStyle/>
        <a:p>
          <a:endParaRPr lang="es-CO"/>
        </a:p>
      </dgm:t>
    </dgm:pt>
    <dgm:pt modelId="{F4A07457-E414-4789-86B4-18123FCC6205}" type="pres">
      <dgm:prSet presAssocID="{BC206883-96ED-48E4-9E22-6A8DFF47F08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6226F2A-F99D-4DF9-8DEB-2DAB216FBDF0}" type="pres">
      <dgm:prSet presAssocID="{42C1664F-C839-495C-A624-87E8F842902E}" presName="centerShape" presStyleLbl="node0" presStyleIdx="0" presStyleCnt="1"/>
      <dgm:spPr/>
      <dgm:t>
        <a:bodyPr/>
        <a:lstStyle/>
        <a:p>
          <a:endParaRPr lang="es-CO"/>
        </a:p>
      </dgm:t>
    </dgm:pt>
    <dgm:pt modelId="{7920A0B1-7BF2-4487-B544-F57A6353DACE}" type="pres">
      <dgm:prSet presAssocID="{21A99D42-CE9E-4D9D-86E9-859706B2975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21592F2-EA62-4578-A14D-C31D02C3B7F9}" type="pres">
      <dgm:prSet presAssocID="{21A99D42-CE9E-4D9D-86E9-859706B2975C}" presName="dummy" presStyleCnt="0"/>
      <dgm:spPr/>
      <dgm:t>
        <a:bodyPr/>
        <a:lstStyle/>
        <a:p>
          <a:endParaRPr lang="es-CO"/>
        </a:p>
      </dgm:t>
    </dgm:pt>
    <dgm:pt modelId="{72415059-AA54-45A9-8BBD-9BB104999D79}" type="pres">
      <dgm:prSet presAssocID="{8A57DE90-1A86-4985-BD27-411B93A97DF1}" presName="sibTrans" presStyleLbl="sibTrans2D1" presStyleIdx="0" presStyleCnt="4"/>
      <dgm:spPr/>
      <dgm:t>
        <a:bodyPr/>
        <a:lstStyle/>
        <a:p>
          <a:endParaRPr lang="es-CO"/>
        </a:p>
      </dgm:t>
    </dgm:pt>
    <dgm:pt modelId="{6C8CB771-F0F9-47C5-BDC2-643727E34276}" type="pres">
      <dgm:prSet presAssocID="{E3568C79-71F1-4732-BB50-54FEBD967C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B6DE8AE-AFA0-4530-808B-2E6011939BF0}" type="pres">
      <dgm:prSet presAssocID="{E3568C79-71F1-4732-BB50-54FEBD967C9F}" presName="dummy" presStyleCnt="0"/>
      <dgm:spPr/>
      <dgm:t>
        <a:bodyPr/>
        <a:lstStyle/>
        <a:p>
          <a:endParaRPr lang="es-CO"/>
        </a:p>
      </dgm:t>
    </dgm:pt>
    <dgm:pt modelId="{0757F78A-9359-4032-B22F-CA1976620934}" type="pres">
      <dgm:prSet presAssocID="{E81E5EB9-BB4B-4EC6-BD71-A30E671D7A61}" presName="sibTrans" presStyleLbl="sibTrans2D1" presStyleIdx="1" presStyleCnt="4"/>
      <dgm:spPr/>
      <dgm:t>
        <a:bodyPr/>
        <a:lstStyle/>
        <a:p>
          <a:endParaRPr lang="es-CO"/>
        </a:p>
      </dgm:t>
    </dgm:pt>
    <dgm:pt modelId="{D73C5579-C547-4E88-A383-ABBC6183C33F}" type="pres">
      <dgm:prSet presAssocID="{E2737C3C-757A-4F9C-A0B9-50DE94854B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4B487F4-485D-41CC-97E6-7766C9032AF4}" type="pres">
      <dgm:prSet presAssocID="{E2737C3C-757A-4F9C-A0B9-50DE94854BED}" presName="dummy" presStyleCnt="0"/>
      <dgm:spPr/>
      <dgm:t>
        <a:bodyPr/>
        <a:lstStyle/>
        <a:p>
          <a:endParaRPr lang="es-CO"/>
        </a:p>
      </dgm:t>
    </dgm:pt>
    <dgm:pt modelId="{78667516-1DBE-43AD-9A72-15016397CD2E}" type="pres">
      <dgm:prSet presAssocID="{C8BB3818-DB14-4451-9EBD-B33C727ED18A}" presName="sibTrans" presStyleLbl="sibTrans2D1" presStyleIdx="2" presStyleCnt="4"/>
      <dgm:spPr/>
      <dgm:t>
        <a:bodyPr/>
        <a:lstStyle/>
        <a:p>
          <a:endParaRPr lang="es-CO"/>
        </a:p>
      </dgm:t>
    </dgm:pt>
    <dgm:pt modelId="{21A6CEA1-4A5E-449D-B7FD-21D3A156EA6A}" type="pres">
      <dgm:prSet presAssocID="{88242E26-4F72-4893-87EA-8A7973C9689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A1D9F8F-E87D-4E62-800D-1902700BE4F8}" type="pres">
      <dgm:prSet presAssocID="{88242E26-4F72-4893-87EA-8A7973C96897}" presName="dummy" presStyleCnt="0"/>
      <dgm:spPr/>
      <dgm:t>
        <a:bodyPr/>
        <a:lstStyle/>
        <a:p>
          <a:endParaRPr lang="es-CO"/>
        </a:p>
      </dgm:t>
    </dgm:pt>
    <dgm:pt modelId="{8AC53FD1-55DE-4A9C-8235-C7F48AB5A385}" type="pres">
      <dgm:prSet presAssocID="{24D6DC6F-6A06-4847-BC51-B9165595925D}" presName="sibTrans" presStyleLbl="sibTrans2D1" presStyleIdx="3" presStyleCnt="4"/>
      <dgm:spPr/>
      <dgm:t>
        <a:bodyPr/>
        <a:lstStyle/>
        <a:p>
          <a:endParaRPr lang="es-CO"/>
        </a:p>
      </dgm:t>
    </dgm:pt>
  </dgm:ptLst>
  <dgm:cxnLst>
    <dgm:cxn modelId="{8E943B38-CBDB-4CAC-A14A-C11E3EDBD0C2}" type="presOf" srcId="{24D6DC6F-6A06-4847-BC51-B9165595925D}" destId="{8AC53FD1-55DE-4A9C-8235-C7F48AB5A385}" srcOrd="0" destOrd="0" presId="urn:microsoft.com/office/officeart/2005/8/layout/radial6"/>
    <dgm:cxn modelId="{785B4260-8682-4E65-A147-BCE1A389ED08}" type="presOf" srcId="{E81E5EB9-BB4B-4EC6-BD71-A30E671D7A61}" destId="{0757F78A-9359-4032-B22F-CA1976620934}" srcOrd="0" destOrd="0" presId="urn:microsoft.com/office/officeart/2005/8/layout/radial6"/>
    <dgm:cxn modelId="{FF35CB39-B574-4BE4-AE1F-74E3325A82DF}" type="presOf" srcId="{21A99D42-CE9E-4D9D-86E9-859706B2975C}" destId="{7920A0B1-7BF2-4487-B544-F57A6353DACE}" srcOrd="0" destOrd="0" presId="urn:microsoft.com/office/officeart/2005/8/layout/radial6"/>
    <dgm:cxn modelId="{4593EDD0-5A51-400B-A89A-201F56E7AED1}" srcId="{42C1664F-C839-495C-A624-87E8F842902E}" destId="{88242E26-4F72-4893-87EA-8A7973C96897}" srcOrd="3" destOrd="0" parTransId="{DC3E2235-5EA7-48C1-A065-155294BD0E86}" sibTransId="{24D6DC6F-6A06-4847-BC51-B9165595925D}"/>
    <dgm:cxn modelId="{50461893-52BC-4118-979C-85125BAE348B}" srcId="{42C1664F-C839-495C-A624-87E8F842902E}" destId="{E3568C79-71F1-4732-BB50-54FEBD967C9F}" srcOrd="1" destOrd="0" parTransId="{6147D141-56BC-4B74-BC3B-5269D71E5A9D}" sibTransId="{E81E5EB9-BB4B-4EC6-BD71-A30E671D7A61}"/>
    <dgm:cxn modelId="{D682FF50-E980-45D3-9D7C-EF76DF8244BA}" type="presOf" srcId="{E2737C3C-757A-4F9C-A0B9-50DE94854BED}" destId="{D73C5579-C547-4E88-A383-ABBC6183C33F}" srcOrd="0" destOrd="0" presId="urn:microsoft.com/office/officeart/2005/8/layout/radial6"/>
    <dgm:cxn modelId="{12D0C5F4-A745-4490-AE6F-E2931D650BD7}" srcId="{BC206883-96ED-48E4-9E22-6A8DFF47F084}" destId="{42C1664F-C839-495C-A624-87E8F842902E}" srcOrd="0" destOrd="0" parTransId="{AA36920E-E0DA-4820-BB9F-56B5E7EFA990}" sibTransId="{37CBD9B8-B913-4F64-AA02-77B54CADC50B}"/>
    <dgm:cxn modelId="{482BCA49-F937-46AE-95A3-3B0DFF1255E1}" srcId="{BC206883-96ED-48E4-9E22-6A8DFF47F084}" destId="{480E4DCD-07A4-4069-A6FA-1E00FD6BEFF9}" srcOrd="1" destOrd="0" parTransId="{CDFADF55-7DBE-43E6-905C-4BED6DAF22E5}" sibTransId="{AFA6EA4E-7F79-4C9C-B973-47D7A56DC366}"/>
    <dgm:cxn modelId="{1397E672-C120-4608-A606-43186C2A70BB}" srcId="{42C1664F-C839-495C-A624-87E8F842902E}" destId="{E2737C3C-757A-4F9C-A0B9-50DE94854BED}" srcOrd="2" destOrd="0" parTransId="{856323BC-34FA-408E-9140-15177E80C15C}" sibTransId="{C8BB3818-DB14-4451-9EBD-B33C727ED18A}"/>
    <dgm:cxn modelId="{85D6A038-ACC0-4D37-9B94-24A43C4E6590}" type="presOf" srcId="{E3568C79-71F1-4732-BB50-54FEBD967C9F}" destId="{6C8CB771-F0F9-47C5-BDC2-643727E34276}" srcOrd="0" destOrd="0" presId="urn:microsoft.com/office/officeart/2005/8/layout/radial6"/>
    <dgm:cxn modelId="{A399C474-05F3-4313-8BC7-386C47461D9B}" srcId="{42C1664F-C839-495C-A624-87E8F842902E}" destId="{21A99D42-CE9E-4D9D-86E9-859706B2975C}" srcOrd="0" destOrd="0" parTransId="{3008847F-737A-4669-8C9C-1B95BA2A5795}" sibTransId="{8A57DE90-1A86-4985-BD27-411B93A97DF1}"/>
    <dgm:cxn modelId="{6740BBEA-5404-4EE5-9E31-977F934113D3}" type="presOf" srcId="{8A57DE90-1A86-4985-BD27-411B93A97DF1}" destId="{72415059-AA54-45A9-8BBD-9BB104999D79}" srcOrd="0" destOrd="0" presId="urn:microsoft.com/office/officeart/2005/8/layout/radial6"/>
    <dgm:cxn modelId="{6F70A301-619D-4A01-8E4D-395C31299C0F}" srcId="{BC206883-96ED-48E4-9E22-6A8DFF47F084}" destId="{6B2E151B-B13C-49AE-9DC0-3908B64756ED}" srcOrd="2" destOrd="0" parTransId="{E43996B1-6653-4E6F-8682-E69306E23A8C}" sibTransId="{C415A12F-9C0E-477B-9336-E48011400E35}"/>
    <dgm:cxn modelId="{3307A341-0365-4B5E-98F3-0408B35CE3B0}" type="presOf" srcId="{BC206883-96ED-48E4-9E22-6A8DFF47F084}" destId="{F4A07457-E414-4789-86B4-18123FCC6205}" srcOrd="0" destOrd="0" presId="urn:microsoft.com/office/officeart/2005/8/layout/radial6"/>
    <dgm:cxn modelId="{1539BA07-B276-4A90-8F05-F21D66A81354}" type="presOf" srcId="{42C1664F-C839-495C-A624-87E8F842902E}" destId="{66226F2A-F99D-4DF9-8DEB-2DAB216FBDF0}" srcOrd="0" destOrd="0" presId="urn:microsoft.com/office/officeart/2005/8/layout/radial6"/>
    <dgm:cxn modelId="{9728B9D8-DF0A-40A4-A4CF-F6F7D3527A34}" type="presOf" srcId="{88242E26-4F72-4893-87EA-8A7973C96897}" destId="{21A6CEA1-4A5E-449D-B7FD-21D3A156EA6A}" srcOrd="0" destOrd="0" presId="urn:microsoft.com/office/officeart/2005/8/layout/radial6"/>
    <dgm:cxn modelId="{896F8969-FF19-40C1-B6ED-3ED5EDBB0A33}" type="presOf" srcId="{C8BB3818-DB14-4451-9EBD-B33C727ED18A}" destId="{78667516-1DBE-43AD-9A72-15016397CD2E}" srcOrd="0" destOrd="0" presId="urn:microsoft.com/office/officeart/2005/8/layout/radial6"/>
    <dgm:cxn modelId="{000C5768-FA9D-4383-AC52-FA1337E0F91D}" type="presParOf" srcId="{F4A07457-E414-4789-86B4-18123FCC6205}" destId="{66226F2A-F99D-4DF9-8DEB-2DAB216FBDF0}" srcOrd="0" destOrd="0" presId="urn:microsoft.com/office/officeart/2005/8/layout/radial6"/>
    <dgm:cxn modelId="{A841488E-BB5A-4454-8AA2-44380E99E529}" type="presParOf" srcId="{F4A07457-E414-4789-86B4-18123FCC6205}" destId="{7920A0B1-7BF2-4487-B544-F57A6353DACE}" srcOrd="1" destOrd="0" presId="urn:microsoft.com/office/officeart/2005/8/layout/radial6"/>
    <dgm:cxn modelId="{69FFE8B9-AACE-4B26-827C-DD359E94D769}" type="presParOf" srcId="{F4A07457-E414-4789-86B4-18123FCC6205}" destId="{A21592F2-EA62-4578-A14D-C31D02C3B7F9}" srcOrd="2" destOrd="0" presId="urn:microsoft.com/office/officeart/2005/8/layout/radial6"/>
    <dgm:cxn modelId="{A5B1E2F5-A3B8-4A89-9617-0AE5D0F42196}" type="presParOf" srcId="{F4A07457-E414-4789-86B4-18123FCC6205}" destId="{72415059-AA54-45A9-8BBD-9BB104999D79}" srcOrd="3" destOrd="0" presId="urn:microsoft.com/office/officeart/2005/8/layout/radial6"/>
    <dgm:cxn modelId="{06F3002B-8685-40B6-ABCA-EEE8E30590B1}" type="presParOf" srcId="{F4A07457-E414-4789-86B4-18123FCC6205}" destId="{6C8CB771-F0F9-47C5-BDC2-643727E34276}" srcOrd="4" destOrd="0" presId="urn:microsoft.com/office/officeart/2005/8/layout/radial6"/>
    <dgm:cxn modelId="{2572648A-3895-41C4-B6CD-D449B39533DA}" type="presParOf" srcId="{F4A07457-E414-4789-86B4-18123FCC6205}" destId="{BB6DE8AE-AFA0-4530-808B-2E6011939BF0}" srcOrd="5" destOrd="0" presId="urn:microsoft.com/office/officeart/2005/8/layout/radial6"/>
    <dgm:cxn modelId="{BCDF534B-4661-4113-89F3-728871520C33}" type="presParOf" srcId="{F4A07457-E414-4789-86B4-18123FCC6205}" destId="{0757F78A-9359-4032-B22F-CA1976620934}" srcOrd="6" destOrd="0" presId="urn:microsoft.com/office/officeart/2005/8/layout/radial6"/>
    <dgm:cxn modelId="{DC782DB1-9A91-4D1F-8B3C-928C1275C63C}" type="presParOf" srcId="{F4A07457-E414-4789-86B4-18123FCC6205}" destId="{D73C5579-C547-4E88-A383-ABBC6183C33F}" srcOrd="7" destOrd="0" presId="urn:microsoft.com/office/officeart/2005/8/layout/radial6"/>
    <dgm:cxn modelId="{D7F5B78A-4F10-4B56-A8CC-2ADA572166F4}" type="presParOf" srcId="{F4A07457-E414-4789-86B4-18123FCC6205}" destId="{14B487F4-485D-41CC-97E6-7766C9032AF4}" srcOrd="8" destOrd="0" presId="urn:microsoft.com/office/officeart/2005/8/layout/radial6"/>
    <dgm:cxn modelId="{72B13AE6-2AB6-4553-AE28-29672212CA84}" type="presParOf" srcId="{F4A07457-E414-4789-86B4-18123FCC6205}" destId="{78667516-1DBE-43AD-9A72-15016397CD2E}" srcOrd="9" destOrd="0" presId="urn:microsoft.com/office/officeart/2005/8/layout/radial6"/>
    <dgm:cxn modelId="{198D5D20-7355-48F7-9203-C18C2F978B52}" type="presParOf" srcId="{F4A07457-E414-4789-86B4-18123FCC6205}" destId="{21A6CEA1-4A5E-449D-B7FD-21D3A156EA6A}" srcOrd="10" destOrd="0" presId="urn:microsoft.com/office/officeart/2005/8/layout/radial6"/>
    <dgm:cxn modelId="{F1841478-BD63-4D28-8B06-5B081FFB1D81}" type="presParOf" srcId="{F4A07457-E414-4789-86B4-18123FCC6205}" destId="{5A1D9F8F-E87D-4E62-800D-1902700BE4F8}" srcOrd="11" destOrd="0" presId="urn:microsoft.com/office/officeart/2005/8/layout/radial6"/>
    <dgm:cxn modelId="{8B7328A5-BBC0-4EE0-94E6-DE1364AE2DF3}" type="presParOf" srcId="{F4A07457-E414-4789-86B4-18123FCC6205}" destId="{8AC53FD1-55DE-4A9C-8235-C7F48AB5A38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</dgm:ptLst>
  <dgm:cxnLst>
    <dgm:cxn modelId="{1AFC4E9D-834A-4C33-B505-3B039D4D09E0}" type="presOf" srcId="{C1E20887-6584-47C9-944E-A8FE9AB17250}" destId="{7677D013-ECF7-4521-9E18-537E44217A92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F98C614-070F-43B1-A3F4-5C24531B53C4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80775AC9-8A38-4B05-B0CF-C74C861C51C7}">
      <dgm:prSet phldrT="[Texto]"/>
      <dgm:spPr/>
      <dgm:t>
        <a:bodyPr/>
        <a:lstStyle/>
        <a:p>
          <a:r>
            <a:rPr lang="es-CO" dirty="0" smtClean="0">
              <a:solidFill>
                <a:schemeClr val="accent4">
                  <a:lumMod val="50000"/>
                </a:schemeClr>
              </a:solidFill>
            </a:rPr>
            <a:t>Marco Conceptual </a:t>
          </a:r>
          <a:endParaRPr lang="es-CO" dirty="0">
            <a:solidFill>
              <a:schemeClr val="accent4">
                <a:lumMod val="50000"/>
              </a:schemeClr>
            </a:solidFill>
          </a:endParaRPr>
        </a:p>
      </dgm:t>
    </dgm:pt>
    <dgm:pt modelId="{F44E7B26-A050-4C01-B1AF-397E12D4A4BF}" type="parTrans" cxnId="{1BED70CD-27C9-463C-B5DC-FAB1DA18184C}">
      <dgm:prSet/>
      <dgm:spPr/>
      <dgm:t>
        <a:bodyPr/>
        <a:lstStyle/>
        <a:p>
          <a:endParaRPr lang="es-CO"/>
        </a:p>
      </dgm:t>
    </dgm:pt>
    <dgm:pt modelId="{D68CCA4F-1B1C-4656-B6C7-CAC2166891D0}" type="sibTrans" cxnId="{1BED70CD-27C9-463C-B5DC-FAB1DA18184C}">
      <dgm:prSet/>
      <dgm:spPr/>
      <dgm:t>
        <a:bodyPr/>
        <a:lstStyle/>
        <a:p>
          <a:endParaRPr lang="es-CO"/>
        </a:p>
      </dgm:t>
    </dgm:pt>
    <dgm:pt modelId="{2D867184-2C23-4C23-94FA-099855B67473}">
      <dgm:prSet phldrT="[Texto]"/>
      <dgm:spPr/>
      <dgm:t>
        <a:bodyPr/>
        <a:lstStyle/>
        <a:p>
          <a:r>
            <a:rPr lang="es-CO" dirty="0" smtClean="0">
              <a:solidFill>
                <a:schemeClr val="accent4">
                  <a:lumMod val="50000"/>
                </a:schemeClr>
              </a:solidFill>
            </a:rPr>
            <a:t>Peores Formas de Trabajo Infantil</a:t>
          </a:r>
          <a:endParaRPr lang="es-CO" dirty="0">
            <a:solidFill>
              <a:schemeClr val="accent4">
                <a:lumMod val="50000"/>
              </a:schemeClr>
            </a:solidFill>
          </a:endParaRPr>
        </a:p>
      </dgm:t>
    </dgm:pt>
    <dgm:pt modelId="{97546C4E-C1CD-445F-AA17-57D6EACB6F1B}" type="parTrans" cxnId="{D77763C0-4AC1-4604-A970-747B9512E6E6}">
      <dgm:prSet/>
      <dgm:spPr/>
      <dgm:t>
        <a:bodyPr/>
        <a:lstStyle/>
        <a:p>
          <a:endParaRPr lang="es-CO"/>
        </a:p>
      </dgm:t>
    </dgm:pt>
    <dgm:pt modelId="{E17CEECB-22C9-47B4-B212-FC9FDFEA08C3}" type="sibTrans" cxnId="{D77763C0-4AC1-4604-A970-747B9512E6E6}">
      <dgm:prSet/>
      <dgm:spPr/>
      <dgm:t>
        <a:bodyPr/>
        <a:lstStyle/>
        <a:p>
          <a:endParaRPr lang="es-CO"/>
        </a:p>
      </dgm:t>
    </dgm:pt>
    <dgm:pt modelId="{689C7D50-E341-4FC4-BB6D-2C02091D7339}">
      <dgm:prSet phldrT="[Texto]"/>
      <dgm:spPr/>
      <dgm:t>
        <a:bodyPr/>
        <a:lstStyle/>
        <a:p>
          <a:r>
            <a:rPr lang="es-CO" dirty="0" smtClean="0">
              <a:solidFill>
                <a:schemeClr val="accent4">
                  <a:lumMod val="50000"/>
                </a:schemeClr>
              </a:solidFill>
            </a:rPr>
            <a:t>Garantía de Derechos</a:t>
          </a:r>
          <a:endParaRPr lang="es-CO" dirty="0">
            <a:solidFill>
              <a:schemeClr val="accent4">
                <a:lumMod val="50000"/>
              </a:schemeClr>
            </a:solidFill>
          </a:endParaRPr>
        </a:p>
      </dgm:t>
    </dgm:pt>
    <dgm:pt modelId="{9FEDEE9E-035B-46A4-8523-1A6D7D94BE87}" type="parTrans" cxnId="{F496D906-3698-41D3-A6A8-B857781A9BFF}">
      <dgm:prSet/>
      <dgm:spPr/>
      <dgm:t>
        <a:bodyPr/>
        <a:lstStyle/>
        <a:p>
          <a:endParaRPr lang="es-CO"/>
        </a:p>
      </dgm:t>
    </dgm:pt>
    <dgm:pt modelId="{3F6BF5AA-661D-4C5C-8E13-B045D3652FD7}" type="sibTrans" cxnId="{F496D906-3698-41D3-A6A8-B857781A9BFF}">
      <dgm:prSet/>
      <dgm:spPr/>
      <dgm:t>
        <a:bodyPr/>
        <a:lstStyle/>
        <a:p>
          <a:endParaRPr lang="es-CO"/>
        </a:p>
      </dgm:t>
    </dgm:pt>
    <dgm:pt modelId="{5F173662-3C6C-4013-8161-DD633406A8BF}">
      <dgm:prSet phldrT="[Texto]"/>
      <dgm:spPr/>
      <dgm:t>
        <a:bodyPr/>
        <a:lstStyle/>
        <a:p>
          <a:r>
            <a:rPr lang="es-CO" b="0" dirty="0" smtClean="0">
              <a:solidFill>
                <a:schemeClr val="accent4">
                  <a:lumMod val="50000"/>
                </a:schemeClr>
              </a:solidFill>
            </a:rPr>
            <a:t>Factores de Riesgo y Factores Protectores</a:t>
          </a:r>
          <a:endParaRPr lang="es-CO" b="0" dirty="0">
            <a:solidFill>
              <a:schemeClr val="accent4">
                <a:lumMod val="50000"/>
              </a:schemeClr>
            </a:solidFill>
          </a:endParaRPr>
        </a:p>
      </dgm:t>
    </dgm:pt>
    <dgm:pt modelId="{D227B216-F31A-411F-A12A-57A182312C02}" type="parTrans" cxnId="{0AD54DA7-0433-4D32-95A5-2F80BF7CB20D}">
      <dgm:prSet/>
      <dgm:spPr/>
      <dgm:t>
        <a:bodyPr/>
        <a:lstStyle/>
        <a:p>
          <a:endParaRPr lang="es-CO"/>
        </a:p>
      </dgm:t>
    </dgm:pt>
    <dgm:pt modelId="{979F738A-6926-4C37-BEEF-0728F11920E5}" type="sibTrans" cxnId="{0AD54DA7-0433-4D32-95A5-2F80BF7CB20D}">
      <dgm:prSet/>
      <dgm:spPr/>
      <dgm:t>
        <a:bodyPr/>
        <a:lstStyle/>
        <a:p>
          <a:endParaRPr lang="es-CO"/>
        </a:p>
      </dgm:t>
    </dgm:pt>
    <dgm:pt modelId="{400BEFAA-967F-40EC-B863-DB8CEAEECEE5}">
      <dgm:prSet phldrT="[Texto]"/>
      <dgm:spPr/>
      <dgm:t>
        <a:bodyPr/>
        <a:lstStyle/>
        <a:p>
          <a:r>
            <a:rPr lang="es-CO" b="1" dirty="0" smtClean="0"/>
            <a:t>Resiliencia</a:t>
          </a:r>
          <a:endParaRPr lang="es-CO" b="1" dirty="0"/>
        </a:p>
      </dgm:t>
    </dgm:pt>
    <dgm:pt modelId="{E71A63FF-D058-40AF-BFC6-D6C403D483ED}" type="parTrans" cxnId="{9FBD5DFD-62A6-49E2-B70E-946E28D071C4}">
      <dgm:prSet/>
      <dgm:spPr/>
      <dgm:t>
        <a:bodyPr/>
        <a:lstStyle/>
        <a:p>
          <a:endParaRPr lang="es-CO"/>
        </a:p>
      </dgm:t>
    </dgm:pt>
    <dgm:pt modelId="{53630A63-400F-46BD-B4E5-8842FF6D8B5B}" type="sibTrans" cxnId="{9FBD5DFD-62A6-49E2-B70E-946E28D071C4}">
      <dgm:prSet/>
      <dgm:spPr/>
      <dgm:t>
        <a:bodyPr/>
        <a:lstStyle/>
        <a:p>
          <a:endParaRPr lang="es-CO"/>
        </a:p>
      </dgm:t>
    </dgm:pt>
    <dgm:pt modelId="{A46D81E5-00D2-473D-A4F6-0A65B8C82F37}" type="pres">
      <dgm:prSet presAssocID="{BF98C614-070F-43B1-A3F4-5C24531B53C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7FD8F36-433D-419D-84B0-78ED3D485A83}" type="pres">
      <dgm:prSet presAssocID="{80775AC9-8A38-4B05-B0CF-C74C861C51C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FC00A46-9D6F-4D2A-BC3D-A6889B605461}" type="pres">
      <dgm:prSet presAssocID="{D68CCA4F-1B1C-4656-B6C7-CAC2166891D0}" presName="sibTrans" presStyleLbl="sibTrans2D1" presStyleIdx="0" presStyleCnt="4"/>
      <dgm:spPr/>
      <dgm:t>
        <a:bodyPr/>
        <a:lstStyle/>
        <a:p>
          <a:endParaRPr lang="es-CO"/>
        </a:p>
      </dgm:t>
    </dgm:pt>
    <dgm:pt modelId="{CAB42116-81A1-429F-AFFD-5BE1909121C2}" type="pres">
      <dgm:prSet presAssocID="{D68CCA4F-1B1C-4656-B6C7-CAC2166891D0}" presName="connectorText" presStyleLbl="sibTrans2D1" presStyleIdx="0" presStyleCnt="4"/>
      <dgm:spPr/>
      <dgm:t>
        <a:bodyPr/>
        <a:lstStyle/>
        <a:p>
          <a:endParaRPr lang="es-CO"/>
        </a:p>
      </dgm:t>
    </dgm:pt>
    <dgm:pt modelId="{63C1CD1F-3FB1-4E19-88A4-841392C6B0BB}" type="pres">
      <dgm:prSet presAssocID="{2D867184-2C23-4C23-94FA-099855B67473}" presName="node" presStyleLbl="node1" presStyleIdx="1" presStyleCnt="5" custLinFactNeighborY="-102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7AA7A5F-D568-45EC-BB55-54A61BB10506}" type="pres">
      <dgm:prSet presAssocID="{E17CEECB-22C9-47B4-B212-FC9FDFEA08C3}" presName="sibTrans" presStyleLbl="sibTrans2D1" presStyleIdx="1" presStyleCnt="4"/>
      <dgm:spPr/>
      <dgm:t>
        <a:bodyPr/>
        <a:lstStyle/>
        <a:p>
          <a:endParaRPr lang="es-CO"/>
        </a:p>
      </dgm:t>
    </dgm:pt>
    <dgm:pt modelId="{24175B38-86CC-4176-9713-DB9489428A25}" type="pres">
      <dgm:prSet presAssocID="{E17CEECB-22C9-47B4-B212-FC9FDFEA08C3}" presName="connectorText" presStyleLbl="sibTrans2D1" presStyleIdx="1" presStyleCnt="4"/>
      <dgm:spPr/>
      <dgm:t>
        <a:bodyPr/>
        <a:lstStyle/>
        <a:p>
          <a:endParaRPr lang="es-CO"/>
        </a:p>
      </dgm:t>
    </dgm:pt>
    <dgm:pt modelId="{4CAD39A7-356C-4EBB-A229-C77A213DF730}" type="pres">
      <dgm:prSet presAssocID="{689C7D50-E341-4FC4-BB6D-2C02091D7339}" presName="node" presStyleLbl="node1" presStyleIdx="2" presStyleCnt="5" custLinFactNeighborX="335" custLinFactNeighborY="-102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1F275EB-872C-4BA1-B8DF-83570CC8591E}" type="pres">
      <dgm:prSet presAssocID="{3F6BF5AA-661D-4C5C-8E13-B045D3652FD7}" presName="sibTrans" presStyleLbl="sibTrans2D1" presStyleIdx="2" presStyleCnt="4"/>
      <dgm:spPr/>
      <dgm:t>
        <a:bodyPr/>
        <a:lstStyle/>
        <a:p>
          <a:endParaRPr lang="es-CO"/>
        </a:p>
      </dgm:t>
    </dgm:pt>
    <dgm:pt modelId="{C929ED13-3DE4-4DFC-8650-4B12FDAF985C}" type="pres">
      <dgm:prSet presAssocID="{3F6BF5AA-661D-4C5C-8E13-B045D3652FD7}" presName="connectorText" presStyleLbl="sibTrans2D1" presStyleIdx="2" presStyleCnt="4"/>
      <dgm:spPr/>
      <dgm:t>
        <a:bodyPr/>
        <a:lstStyle/>
        <a:p>
          <a:endParaRPr lang="es-CO"/>
        </a:p>
      </dgm:t>
    </dgm:pt>
    <dgm:pt modelId="{1D0E3D82-6123-431B-89DC-536A58BFAEAF}" type="pres">
      <dgm:prSet presAssocID="{5F173662-3C6C-4013-8161-DD633406A8B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A83234F-98D8-4C7F-B2BF-D27094FA3A39}" type="pres">
      <dgm:prSet presAssocID="{979F738A-6926-4C37-BEEF-0728F11920E5}" presName="sibTrans" presStyleLbl="sibTrans2D1" presStyleIdx="3" presStyleCnt="4"/>
      <dgm:spPr/>
      <dgm:t>
        <a:bodyPr/>
        <a:lstStyle/>
        <a:p>
          <a:endParaRPr lang="es-CO"/>
        </a:p>
      </dgm:t>
    </dgm:pt>
    <dgm:pt modelId="{9A43E8D8-059F-4E80-9B4E-B2A587084B14}" type="pres">
      <dgm:prSet presAssocID="{979F738A-6926-4C37-BEEF-0728F11920E5}" presName="connectorText" presStyleLbl="sibTrans2D1" presStyleIdx="3" presStyleCnt="4"/>
      <dgm:spPr/>
      <dgm:t>
        <a:bodyPr/>
        <a:lstStyle/>
        <a:p>
          <a:endParaRPr lang="es-CO"/>
        </a:p>
      </dgm:t>
    </dgm:pt>
    <dgm:pt modelId="{D52EBE85-8F9E-4ACF-B2B6-52BC20216B15}" type="pres">
      <dgm:prSet presAssocID="{400BEFAA-967F-40EC-B863-DB8CEAEECEE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142552E-1573-4E2A-90A7-C9D10910C68C}" type="presOf" srcId="{3F6BF5AA-661D-4C5C-8E13-B045D3652FD7}" destId="{E1F275EB-872C-4BA1-B8DF-83570CC8591E}" srcOrd="0" destOrd="0" presId="urn:microsoft.com/office/officeart/2005/8/layout/process5"/>
    <dgm:cxn modelId="{97F0C2D8-917C-4AEB-A258-27293ECC9A7B}" type="presOf" srcId="{E17CEECB-22C9-47B4-B212-FC9FDFEA08C3}" destId="{47AA7A5F-D568-45EC-BB55-54A61BB10506}" srcOrd="0" destOrd="0" presId="urn:microsoft.com/office/officeart/2005/8/layout/process5"/>
    <dgm:cxn modelId="{0AD54DA7-0433-4D32-95A5-2F80BF7CB20D}" srcId="{BF98C614-070F-43B1-A3F4-5C24531B53C4}" destId="{5F173662-3C6C-4013-8161-DD633406A8BF}" srcOrd="3" destOrd="0" parTransId="{D227B216-F31A-411F-A12A-57A182312C02}" sibTransId="{979F738A-6926-4C37-BEEF-0728F11920E5}"/>
    <dgm:cxn modelId="{FA0A79EB-4A74-43CA-B523-FA2FB341C808}" type="presOf" srcId="{979F738A-6926-4C37-BEEF-0728F11920E5}" destId="{FA83234F-98D8-4C7F-B2BF-D27094FA3A39}" srcOrd="0" destOrd="0" presId="urn:microsoft.com/office/officeart/2005/8/layout/process5"/>
    <dgm:cxn modelId="{9DDD09C4-4E4A-4F08-AE84-A2973F55F117}" type="presOf" srcId="{5F173662-3C6C-4013-8161-DD633406A8BF}" destId="{1D0E3D82-6123-431B-89DC-536A58BFAEAF}" srcOrd="0" destOrd="0" presId="urn:microsoft.com/office/officeart/2005/8/layout/process5"/>
    <dgm:cxn modelId="{9FBD5DFD-62A6-49E2-B70E-946E28D071C4}" srcId="{BF98C614-070F-43B1-A3F4-5C24531B53C4}" destId="{400BEFAA-967F-40EC-B863-DB8CEAEECEE5}" srcOrd="4" destOrd="0" parTransId="{E71A63FF-D058-40AF-BFC6-D6C403D483ED}" sibTransId="{53630A63-400F-46BD-B4E5-8842FF6D8B5B}"/>
    <dgm:cxn modelId="{1BED70CD-27C9-463C-B5DC-FAB1DA18184C}" srcId="{BF98C614-070F-43B1-A3F4-5C24531B53C4}" destId="{80775AC9-8A38-4B05-B0CF-C74C861C51C7}" srcOrd="0" destOrd="0" parTransId="{F44E7B26-A050-4C01-B1AF-397E12D4A4BF}" sibTransId="{D68CCA4F-1B1C-4656-B6C7-CAC2166891D0}"/>
    <dgm:cxn modelId="{F496D906-3698-41D3-A6A8-B857781A9BFF}" srcId="{BF98C614-070F-43B1-A3F4-5C24531B53C4}" destId="{689C7D50-E341-4FC4-BB6D-2C02091D7339}" srcOrd="2" destOrd="0" parTransId="{9FEDEE9E-035B-46A4-8523-1A6D7D94BE87}" sibTransId="{3F6BF5AA-661D-4C5C-8E13-B045D3652FD7}"/>
    <dgm:cxn modelId="{779414D4-1270-4E74-B88B-E2332EBAE0AA}" type="presOf" srcId="{80775AC9-8A38-4B05-B0CF-C74C861C51C7}" destId="{E7FD8F36-433D-419D-84B0-78ED3D485A83}" srcOrd="0" destOrd="0" presId="urn:microsoft.com/office/officeart/2005/8/layout/process5"/>
    <dgm:cxn modelId="{AE1C40E9-B446-4509-B11D-FACD5D6E1209}" type="presOf" srcId="{D68CCA4F-1B1C-4656-B6C7-CAC2166891D0}" destId="{1FC00A46-9D6F-4D2A-BC3D-A6889B605461}" srcOrd="0" destOrd="0" presId="urn:microsoft.com/office/officeart/2005/8/layout/process5"/>
    <dgm:cxn modelId="{57F7AE01-EEDF-49DA-919F-F8F59E81E027}" type="presOf" srcId="{400BEFAA-967F-40EC-B863-DB8CEAEECEE5}" destId="{D52EBE85-8F9E-4ACF-B2B6-52BC20216B15}" srcOrd="0" destOrd="0" presId="urn:microsoft.com/office/officeart/2005/8/layout/process5"/>
    <dgm:cxn modelId="{A3669B4E-6B3D-4661-B5AE-95FE2682D9DF}" type="presOf" srcId="{2D867184-2C23-4C23-94FA-099855B67473}" destId="{63C1CD1F-3FB1-4E19-88A4-841392C6B0BB}" srcOrd="0" destOrd="0" presId="urn:microsoft.com/office/officeart/2005/8/layout/process5"/>
    <dgm:cxn modelId="{342FBDA6-36CE-4486-A982-347043EE5198}" type="presOf" srcId="{E17CEECB-22C9-47B4-B212-FC9FDFEA08C3}" destId="{24175B38-86CC-4176-9713-DB9489428A25}" srcOrd="1" destOrd="0" presId="urn:microsoft.com/office/officeart/2005/8/layout/process5"/>
    <dgm:cxn modelId="{EE6F6947-38FE-4B14-A36E-AA2BF3F80B0B}" type="presOf" srcId="{BF98C614-070F-43B1-A3F4-5C24531B53C4}" destId="{A46D81E5-00D2-473D-A4F6-0A65B8C82F37}" srcOrd="0" destOrd="0" presId="urn:microsoft.com/office/officeart/2005/8/layout/process5"/>
    <dgm:cxn modelId="{8E4FA69B-C586-4D64-A75A-90693751E0ED}" type="presOf" srcId="{D68CCA4F-1B1C-4656-B6C7-CAC2166891D0}" destId="{CAB42116-81A1-429F-AFFD-5BE1909121C2}" srcOrd="1" destOrd="0" presId="urn:microsoft.com/office/officeart/2005/8/layout/process5"/>
    <dgm:cxn modelId="{0F2FEB89-DEBC-45FD-918D-DBA1D118881C}" type="presOf" srcId="{3F6BF5AA-661D-4C5C-8E13-B045D3652FD7}" destId="{C929ED13-3DE4-4DFC-8650-4B12FDAF985C}" srcOrd="1" destOrd="0" presId="urn:microsoft.com/office/officeart/2005/8/layout/process5"/>
    <dgm:cxn modelId="{369D7E89-8F49-4C54-8F94-DF89FB592582}" type="presOf" srcId="{979F738A-6926-4C37-BEEF-0728F11920E5}" destId="{9A43E8D8-059F-4E80-9B4E-B2A587084B14}" srcOrd="1" destOrd="0" presId="urn:microsoft.com/office/officeart/2005/8/layout/process5"/>
    <dgm:cxn modelId="{D77763C0-4AC1-4604-A970-747B9512E6E6}" srcId="{BF98C614-070F-43B1-A3F4-5C24531B53C4}" destId="{2D867184-2C23-4C23-94FA-099855B67473}" srcOrd="1" destOrd="0" parTransId="{97546C4E-C1CD-445F-AA17-57D6EACB6F1B}" sibTransId="{E17CEECB-22C9-47B4-B212-FC9FDFEA08C3}"/>
    <dgm:cxn modelId="{5AA24B85-B49F-41FC-ADCD-7325252E54C9}" type="presOf" srcId="{689C7D50-E341-4FC4-BB6D-2C02091D7339}" destId="{4CAD39A7-356C-4EBB-A229-C77A213DF730}" srcOrd="0" destOrd="0" presId="urn:microsoft.com/office/officeart/2005/8/layout/process5"/>
    <dgm:cxn modelId="{4967EA1C-3162-4C02-B4DE-B820E32B1024}" type="presParOf" srcId="{A46D81E5-00D2-473D-A4F6-0A65B8C82F37}" destId="{E7FD8F36-433D-419D-84B0-78ED3D485A83}" srcOrd="0" destOrd="0" presId="urn:microsoft.com/office/officeart/2005/8/layout/process5"/>
    <dgm:cxn modelId="{F1C53A48-69F6-435C-A1DB-BB8BFD6F54BD}" type="presParOf" srcId="{A46D81E5-00D2-473D-A4F6-0A65B8C82F37}" destId="{1FC00A46-9D6F-4D2A-BC3D-A6889B605461}" srcOrd="1" destOrd="0" presId="urn:microsoft.com/office/officeart/2005/8/layout/process5"/>
    <dgm:cxn modelId="{8D95124D-DC08-425D-8B3D-78D46DE48A00}" type="presParOf" srcId="{1FC00A46-9D6F-4D2A-BC3D-A6889B605461}" destId="{CAB42116-81A1-429F-AFFD-5BE1909121C2}" srcOrd="0" destOrd="0" presId="urn:microsoft.com/office/officeart/2005/8/layout/process5"/>
    <dgm:cxn modelId="{F65AEB05-71D0-44C7-9172-D340D75145AB}" type="presParOf" srcId="{A46D81E5-00D2-473D-A4F6-0A65B8C82F37}" destId="{63C1CD1F-3FB1-4E19-88A4-841392C6B0BB}" srcOrd="2" destOrd="0" presId="urn:microsoft.com/office/officeart/2005/8/layout/process5"/>
    <dgm:cxn modelId="{95F3F196-D651-41E2-8BC2-01943E3C1230}" type="presParOf" srcId="{A46D81E5-00D2-473D-A4F6-0A65B8C82F37}" destId="{47AA7A5F-D568-45EC-BB55-54A61BB10506}" srcOrd="3" destOrd="0" presId="urn:microsoft.com/office/officeart/2005/8/layout/process5"/>
    <dgm:cxn modelId="{BCEBB3F9-6A7B-4E26-B867-4523411B64EB}" type="presParOf" srcId="{47AA7A5F-D568-45EC-BB55-54A61BB10506}" destId="{24175B38-86CC-4176-9713-DB9489428A25}" srcOrd="0" destOrd="0" presId="urn:microsoft.com/office/officeart/2005/8/layout/process5"/>
    <dgm:cxn modelId="{4A293CA6-5F91-4CB9-8B68-446BADFDFBD2}" type="presParOf" srcId="{A46D81E5-00D2-473D-A4F6-0A65B8C82F37}" destId="{4CAD39A7-356C-4EBB-A229-C77A213DF730}" srcOrd="4" destOrd="0" presId="urn:microsoft.com/office/officeart/2005/8/layout/process5"/>
    <dgm:cxn modelId="{72FCB10D-6E25-4527-851D-1A1E6F19FB49}" type="presParOf" srcId="{A46D81E5-00D2-473D-A4F6-0A65B8C82F37}" destId="{E1F275EB-872C-4BA1-B8DF-83570CC8591E}" srcOrd="5" destOrd="0" presId="urn:microsoft.com/office/officeart/2005/8/layout/process5"/>
    <dgm:cxn modelId="{141C33C3-769B-4BEB-AE0A-7FF506FA3375}" type="presParOf" srcId="{E1F275EB-872C-4BA1-B8DF-83570CC8591E}" destId="{C929ED13-3DE4-4DFC-8650-4B12FDAF985C}" srcOrd="0" destOrd="0" presId="urn:microsoft.com/office/officeart/2005/8/layout/process5"/>
    <dgm:cxn modelId="{08CED2DD-F42C-4DDF-9CB3-B3C69CF73105}" type="presParOf" srcId="{A46D81E5-00D2-473D-A4F6-0A65B8C82F37}" destId="{1D0E3D82-6123-431B-89DC-536A58BFAEAF}" srcOrd="6" destOrd="0" presId="urn:microsoft.com/office/officeart/2005/8/layout/process5"/>
    <dgm:cxn modelId="{266D47DB-9380-4487-8145-AE84D666E575}" type="presParOf" srcId="{A46D81E5-00D2-473D-A4F6-0A65B8C82F37}" destId="{FA83234F-98D8-4C7F-B2BF-D27094FA3A39}" srcOrd="7" destOrd="0" presId="urn:microsoft.com/office/officeart/2005/8/layout/process5"/>
    <dgm:cxn modelId="{EA9FAE15-8DD5-4825-8C86-406F97088FA3}" type="presParOf" srcId="{FA83234F-98D8-4C7F-B2BF-D27094FA3A39}" destId="{9A43E8D8-059F-4E80-9B4E-B2A587084B14}" srcOrd="0" destOrd="0" presId="urn:microsoft.com/office/officeart/2005/8/layout/process5"/>
    <dgm:cxn modelId="{0C1C5E1B-4D43-47BE-912C-45E2D87968C6}" type="presParOf" srcId="{A46D81E5-00D2-473D-A4F6-0A65B8C82F37}" destId="{D52EBE85-8F9E-4ACF-B2B6-52BC20216B15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1E20887-6584-47C9-944E-A8FE9AB1725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677D013-ECF7-4521-9E18-537E44217A92}" type="pres">
      <dgm:prSet presAssocID="{C1E20887-6584-47C9-944E-A8FE9AB1725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</dgm:ptLst>
  <dgm:cxnLst>
    <dgm:cxn modelId="{99E790DE-D8FF-462D-88FB-C460392C7EE9}" type="presOf" srcId="{C1E20887-6584-47C9-944E-A8FE9AB17250}" destId="{7677D013-ECF7-4521-9E18-537E44217A92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08BF389-FE30-42E3-89C8-69C2649387E0}" type="doc">
      <dgm:prSet loTypeId="urn:microsoft.com/office/officeart/2005/8/layout/b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36B468E0-172E-4373-B3C9-1A5352A45A2E}">
      <dgm:prSet phldrT="[Texto]" custT="1"/>
      <dgm:spPr/>
      <dgm:t>
        <a:bodyPr/>
        <a:lstStyle/>
        <a:p>
          <a:r>
            <a:rPr lang="es-CO" sz="2800" dirty="0" smtClean="0"/>
            <a:t>Marco Legal</a:t>
          </a:r>
          <a:endParaRPr lang="es-CO" sz="2800" dirty="0"/>
        </a:p>
      </dgm:t>
    </dgm:pt>
    <dgm:pt modelId="{4EFD10DB-A9AD-4411-B44F-3DBF9B606F7D}" type="parTrans" cxnId="{04914991-17A1-45E2-8A2F-07271A8C13D4}">
      <dgm:prSet/>
      <dgm:spPr/>
      <dgm:t>
        <a:bodyPr/>
        <a:lstStyle/>
        <a:p>
          <a:endParaRPr lang="es-CO"/>
        </a:p>
      </dgm:t>
    </dgm:pt>
    <dgm:pt modelId="{E54744C9-E33A-4DED-952A-C86010E6FB6B}" type="sibTrans" cxnId="{04914991-17A1-45E2-8A2F-07271A8C13D4}">
      <dgm:prSet/>
      <dgm:spPr/>
      <dgm:t>
        <a:bodyPr/>
        <a:lstStyle/>
        <a:p>
          <a:endParaRPr lang="es-CO"/>
        </a:p>
      </dgm:t>
    </dgm:pt>
    <dgm:pt modelId="{D394E3D1-75F7-47E1-8F65-0414F4B9CEFA}">
      <dgm:prSet phldrT="[Texto]" custT="1"/>
      <dgm:spPr/>
      <dgm:t>
        <a:bodyPr/>
        <a:lstStyle/>
        <a:p>
          <a:r>
            <a:rPr lang="es-CO" sz="1200" dirty="0" smtClean="0"/>
            <a:t>Normatividad Internacional.      </a:t>
          </a:r>
          <a:r>
            <a:rPr lang="es-CO" sz="900" dirty="0" smtClean="0"/>
            <a:t>Convención sobre los derechos del niño</a:t>
          </a:r>
          <a:endParaRPr lang="es-CO" sz="900" dirty="0"/>
        </a:p>
      </dgm:t>
    </dgm:pt>
    <dgm:pt modelId="{80EA5BCC-DD47-420B-BA8D-3D932D4430A8}" type="parTrans" cxnId="{410C7EC5-8ECD-41CE-948C-D19CF3DE74E2}">
      <dgm:prSet/>
      <dgm:spPr/>
      <dgm:t>
        <a:bodyPr/>
        <a:lstStyle/>
        <a:p>
          <a:endParaRPr lang="es-CO"/>
        </a:p>
      </dgm:t>
    </dgm:pt>
    <dgm:pt modelId="{7F301EC6-515D-4C5B-B6AD-674F224C05D2}" type="sibTrans" cxnId="{410C7EC5-8ECD-41CE-948C-D19CF3DE74E2}">
      <dgm:prSet/>
      <dgm:spPr/>
      <dgm:t>
        <a:bodyPr/>
        <a:lstStyle/>
        <a:p>
          <a:endParaRPr lang="es-CO"/>
        </a:p>
      </dgm:t>
    </dgm:pt>
    <dgm:pt modelId="{67599D75-EF68-4BC6-943D-475A7EE231E4}">
      <dgm:prSet phldrT="[Texto]"/>
      <dgm:spPr/>
      <dgm:t>
        <a:bodyPr/>
        <a:lstStyle/>
        <a:p>
          <a:r>
            <a:rPr lang="es-CO" dirty="0" smtClean="0"/>
            <a:t>Declaración de los Derechos del Niño </a:t>
          </a:r>
          <a:endParaRPr lang="es-CO" dirty="0"/>
        </a:p>
      </dgm:t>
    </dgm:pt>
    <dgm:pt modelId="{B5712D9D-DF8A-4D4F-924E-12999ACFD645}" type="parTrans" cxnId="{0A11B18B-4236-4136-977F-80D2E8B51372}">
      <dgm:prSet/>
      <dgm:spPr/>
      <dgm:t>
        <a:bodyPr/>
        <a:lstStyle/>
        <a:p>
          <a:endParaRPr lang="es-CO"/>
        </a:p>
      </dgm:t>
    </dgm:pt>
    <dgm:pt modelId="{FDF953A5-E4D6-4B34-B23F-1F18E52C94CD}" type="sibTrans" cxnId="{0A11B18B-4236-4136-977F-80D2E8B51372}">
      <dgm:prSet/>
      <dgm:spPr/>
      <dgm:t>
        <a:bodyPr/>
        <a:lstStyle/>
        <a:p>
          <a:endParaRPr lang="es-CO"/>
        </a:p>
      </dgm:t>
    </dgm:pt>
    <dgm:pt modelId="{70D73D08-1D6A-46A5-9693-DAD31B95264B}">
      <dgm:prSet phldrT="[Texto]" custT="1"/>
      <dgm:spPr/>
      <dgm:t>
        <a:bodyPr/>
        <a:lstStyle/>
        <a:p>
          <a:r>
            <a:rPr lang="es-CO" sz="1200" dirty="0" smtClean="0"/>
            <a:t>Convenio 182 </a:t>
          </a:r>
          <a:r>
            <a:rPr lang="es-CO" sz="900" dirty="0" smtClean="0"/>
            <a:t>(Sobre la prohibición de las peores formas de trabajo infantil) </a:t>
          </a:r>
          <a:endParaRPr lang="es-CO" sz="900" dirty="0"/>
        </a:p>
      </dgm:t>
    </dgm:pt>
    <dgm:pt modelId="{4A298A76-F400-4C2A-98D5-5559213C1701}" type="parTrans" cxnId="{D5B2595A-1935-4D7E-AB91-581ABA583811}">
      <dgm:prSet/>
      <dgm:spPr/>
      <dgm:t>
        <a:bodyPr/>
        <a:lstStyle/>
        <a:p>
          <a:endParaRPr lang="es-CO"/>
        </a:p>
      </dgm:t>
    </dgm:pt>
    <dgm:pt modelId="{ECA271CF-1A90-43D1-8565-764115D0D56B}" type="sibTrans" cxnId="{D5B2595A-1935-4D7E-AB91-581ABA583811}">
      <dgm:prSet/>
      <dgm:spPr/>
      <dgm:t>
        <a:bodyPr/>
        <a:lstStyle/>
        <a:p>
          <a:endParaRPr lang="es-CO"/>
        </a:p>
      </dgm:t>
    </dgm:pt>
    <dgm:pt modelId="{7978604E-5F93-49B7-AEB3-F29A49DDE18A}">
      <dgm:prSet phldrT="[Texto]" custT="1"/>
      <dgm:spPr/>
      <dgm:t>
        <a:bodyPr/>
        <a:lstStyle/>
        <a:p>
          <a:r>
            <a:rPr lang="es-CO" sz="1200" dirty="0" smtClean="0"/>
            <a:t>Normatividad Nacional. </a:t>
          </a:r>
          <a:r>
            <a:rPr lang="es-CO" sz="900" dirty="0" smtClean="0"/>
            <a:t>Constitución Política de Colombia </a:t>
          </a:r>
          <a:endParaRPr lang="es-CO" sz="900" dirty="0"/>
        </a:p>
      </dgm:t>
    </dgm:pt>
    <dgm:pt modelId="{B253F9E8-14CB-4B56-A9F7-AACF3C03817B}" type="parTrans" cxnId="{A4AC6950-2980-41EC-B040-C34BADB58911}">
      <dgm:prSet/>
      <dgm:spPr/>
      <dgm:t>
        <a:bodyPr/>
        <a:lstStyle/>
        <a:p>
          <a:endParaRPr lang="es-CO"/>
        </a:p>
      </dgm:t>
    </dgm:pt>
    <dgm:pt modelId="{F548B87D-B942-48BE-8BFE-DD7E5E4285E6}" type="sibTrans" cxnId="{A4AC6950-2980-41EC-B040-C34BADB58911}">
      <dgm:prSet/>
      <dgm:spPr/>
      <dgm:t>
        <a:bodyPr/>
        <a:lstStyle/>
        <a:p>
          <a:endParaRPr lang="es-CO"/>
        </a:p>
      </dgm:t>
    </dgm:pt>
    <dgm:pt modelId="{6051A347-AEE3-40A7-9847-12128DBCCA80}">
      <dgm:prSet phldrT="[Texto]"/>
      <dgm:spPr/>
      <dgm:t>
        <a:bodyPr/>
        <a:lstStyle/>
        <a:p>
          <a:r>
            <a:rPr lang="es-CO" dirty="0" smtClean="0"/>
            <a:t>Ley 12 de 1991</a:t>
          </a:r>
          <a:endParaRPr lang="es-CO" dirty="0"/>
        </a:p>
      </dgm:t>
    </dgm:pt>
    <dgm:pt modelId="{9DAA20DD-8F19-49B1-BA95-175EF02AF4F7}" type="parTrans" cxnId="{12B76DCF-34AA-42AC-93F9-4DB44660A4BF}">
      <dgm:prSet/>
      <dgm:spPr/>
      <dgm:t>
        <a:bodyPr/>
        <a:lstStyle/>
        <a:p>
          <a:endParaRPr lang="es-CO"/>
        </a:p>
      </dgm:t>
    </dgm:pt>
    <dgm:pt modelId="{0C6D6DA6-3F56-4EF1-BFCD-5C8C43196C52}" type="sibTrans" cxnId="{12B76DCF-34AA-42AC-93F9-4DB44660A4BF}">
      <dgm:prSet/>
      <dgm:spPr/>
      <dgm:t>
        <a:bodyPr/>
        <a:lstStyle/>
        <a:p>
          <a:endParaRPr lang="es-CO"/>
        </a:p>
      </dgm:t>
    </dgm:pt>
    <dgm:pt modelId="{D891C4CA-6CE7-4774-9480-1D928132CB02}">
      <dgm:prSet phldrT="[Texto]"/>
      <dgm:spPr/>
      <dgm:t>
        <a:bodyPr/>
        <a:lstStyle/>
        <a:p>
          <a:r>
            <a:rPr lang="es-CO" dirty="0" smtClean="0"/>
            <a:t>Ley 1098 de 2006</a:t>
          </a:r>
          <a:endParaRPr lang="es-CO" dirty="0"/>
        </a:p>
      </dgm:t>
    </dgm:pt>
    <dgm:pt modelId="{CB5B416E-1287-4605-A57A-8FD0243A07C0}" type="parTrans" cxnId="{D39C467D-9EB2-492E-86AB-89B628AE8518}">
      <dgm:prSet/>
      <dgm:spPr/>
      <dgm:t>
        <a:bodyPr/>
        <a:lstStyle/>
        <a:p>
          <a:endParaRPr lang="es-CO"/>
        </a:p>
      </dgm:t>
    </dgm:pt>
    <dgm:pt modelId="{39D80CE8-7F9E-4452-92ED-96B0258EBDCD}" type="sibTrans" cxnId="{D39C467D-9EB2-492E-86AB-89B628AE8518}">
      <dgm:prSet/>
      <dgm:spPr/>
      <dgm:t>
        <a:bodyPr/>
        <a:lstStyle/>
        <a:p>
          <a:endParaRPr lang="es-CO"/>
        </a:p>
      </dgm:t>
    </dgm:pt>
    <dgm:pt modelId="{D93C35F2-4978-4AE9-B371-B697A8CED192}">
      <dgm:prSet phldrT="[Texto]"/>
      <dgm:spPr/>
      <dgm:t>
        <a:bodyPr/>
        <a:lstStyle/>
        <a:p>
          <a:r>
            <a:rPr lang="es-CO" dirty="0" smtClean="0"/>
            <a:t>Resoluciones 01677 de mayo 16 de 2008/ 03597 de 2013 del MPS </a:t>
          </a:r>
          <a:endParaRPr lang="es-CO" dirty="0"/>
        </a:p>
      </dgm:t>
    </dgm:pt>
    <dgm:pt modelId="{C16BB069-0CFB-41FE-9074-C28BFF0C3430}" type="parTrans" cxnId="{DAFDA8F7-0139-494A-8815-D576C0C1DCCB}">
      <dgm:prSet/>
      <dgm:spPr/>
      <dgm:t>
        <a:bodyPr/>
        <a:lstStyle/>
        <a:p>
          <a:endParaRPr lang="es-CO"/>
        </a:p>
      </dgm:t>
    </dgm:pt>
    <dgm:pt modelId="{10935E82-6F70-49A7-9DAF-2E7E4AEB4706}" type="sibTrans" cxnId="{DAFDA8F7-0139-494A-8815-D576C0C1DCCB}">
      <dgm:prSet/>
      <dgm:spPr/>
      <dgm:t>
        <a:bodyPr/>
        <a:lstStyle/>
        <a:p>
          <a:endParaRPr lang="es-CO"/>
        </a:p>
      </dgm:t>
    </dgm:pt>
    <dgm:pt modelId="{A8488186-D3F6-4A9C-8DFF-8D33908FEF6C}">
      <dgm:prSet phldrT="[Texto]"/>
      <dgm:spPr/>
      <dgm:t>
        <a:bodyPr/>
        <a:lstStyle/>
        <a:p>
          <a:r>
            <a:rPr lang="es-CO" dirty="0" smtClean="0"/>
            <a:t>Normatividad Municipal . </a:t>
          </a:r>
          <a:endParaRPr lang="es-CO" dirty="0"/>
        </a:p>
      </dgm:t>
    </dgm:pt>
    <dgm:pt modelId="{58A4CD7C-10E3-4002-BA08-C1332F1524AA}" type="parTrans" cxnId="{31F96D44-2405-4EE5-A214-EE570D34B7EA}">
      <dgm:prSet/>
      <dgm:spPr/>
      <dgm:t>
        <a:bodyPr/>
        <a:lstStyle/>
        <a:p>
          <a:endParaRPr lang="es-CO"/>
        </a:p>
      </dgm:t>
    </dgm:pt>
    <dgm:pt modelId="{5A687083-66D2-454C-8EBF-48536E10ADF4}" type="sibTrans" cxnId="{31F96D44-2405-4EE5-A214-EE570D34B7EA}">
      <dgm:prSet/>
      <dgm:spPr/>
      <dgm:t>
        <a:bodyPr/>
        <a:lstStyle/>
        <a:p>
          <a:endParaRPr lang="es-CO"/>
        </a:p>
      </dgm:t>
    </dgm:pt>
    <dgm:pt modelId="{E0D3B681-4CBF-489D-B1F4-4E4DCA5604AE}">
      <dgm:prSet/>
      <dgm:spPr/>
      <dgm:t>
        <a:bodyPr/>
        <a:lstStyle/>
        <a:p>
          <a:r>
            <a:rPr lang="es-CO" dirty="0" smtClean="0"/>
            <a:t> Acuerdos Municipales </a:t>
          </a:r>
        </a:p>
        <a:p>
          <a:r>
            <a:rPr lang="es-CO" dirty="0" smtClean="0"/>
            <a:t>84 de 2006 / 30 de 2013</a:t>
          </a:r>
        </a:p>
      </dgm:t>
    </dgm:pt>
    <dgm:pt modelId="{E38D4B9D-E160-457A-AF3A-E416EBEB43A7}" type="parTrans" cxnId="{BB992D66-3503-46D8-A466-EB01E515CE55}">
      <dgm:prSet/>
      <dgm:spPr/>
      <dgm:t>
        <a:bodyPr/>
        <a:lstStyle/>
        <a:p>
          <a:endParaRPr lang="es-CO"/>
        </a:p>
      </dgm:t>
    </dgm:pt>
    <dgm:pt modelId="{586820C7-48DA-487A-BDB3-91C1E732FAF0}" type="sibTrans" cxnId="{BB992D66-3503-46D8-A466-EB01E515CE55}">
      <dgm:prSet/>
      <dgm:spPr/>
      <dgm:t>
        <a:bodyPr/>
        <a:lstStyle/>
        <a:p>
          <a:endParaRPr lang="es-CO"/>
        </a:p>
      </dgm:t>
    </dgm:pt>
    <dgm:pt modelId="{B2B1CD1D-C92B-4A80-BABF-1E9B8E411D60}" type="pres">
      <dgm:prSet presAssocID="{508BF389-FE30-42E3-89C8-69C2649387E0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CO"/>
        </a:p>
      </dgm:t>
    </dgm:pt>
    <dgm:pt modelId="{0B35F1FE-034B-442F-91A2-A33EF126BE9B}" type="pres">
      <dgm:prSet presAssocID="{36B468E0-172E-4373-B3C9-1A5352A45A2E}" presName="firstNode" presStyleLbl="node1" presStyleIdx="0" presStyleCnt="10" custScaleX="135713" custLinFactY="-2356" custLinFactNeighborX="449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E4B9980-1717-4722-AC8D-7408220FF326}" type="pres">
      <dgm:prSet presAssocID="{E54744C9-E33A-4DED-952A-C86010E6FB6B}" presName="sibTrans" presStyleLbl="sibTrans2D1" presStyleIdx="0" presStyleCnt="9"/>
      <dgm:spPr/>
      <dgm:t>
        <a:bodyPr/>
        <a:lstStyle/>
        <a:p>
          <a:endParaRPr lang="es-CO"/>
        </a:p>
      </dgm:t>
    </dgm:pt>
    <dgm:pt modelId="{B7565C65-5162-4CB7-BE01-7C84E82810A1}" type="pres">
      <dgm:prSet presAssocID="{D394E3D1-75F7-47E1-8F65-0414F4B9CEFA}" presName="middleNode" presStyleCnt="0"/>
      <dgm:spPr/>
      <dgm:t>
        <a:bodyPr/>
        <a:lstStyle/>
        <a:p>
          <a:endParaRPr lang="es-CO"/>
        </a:p>
      </dgm:t>
    </dgm:pt>
    <dgm:pt modelId="{6CE88746-18DB-46C4-AA3E-A47A8DE10464}" type="pres">
      <dgm:prSet presAssocID="{D394E3D1-75F7-47E1-8F65-0414F4B9CEFA}" presName="padding" presStyleLbl="node1" presStyleIdx="0" presStyleCnt="10"/>
      <dgm:spPr/>
      <dgm:t>
        <a:bodyPr/>
        <a:lstStyle/>
        <a:p>
          <a:endParaRPr lang="es-CO"/>
        </a:p>
      </dgm:t>
    </dgm:pt>
    <dgm:pt modelId="{B1DAE1A9-AC1E-45B6-94D5-CF31D7BD75E0}" type="pres">
      <dgm:prSet presAssocID="{D394E3D1-75F7-47E1-8F65-0414F4B9CEFA}" presName="shape" presStyleLbl="node1" presStyleIdx="1" presStyleCnt="10" custScaleX="255105" custScaleY="176220" custLinFactY="-54166" custLinFactNeighborX="1546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CB30488-4689-4CB6-911B-99C7F23D5BAA}" type="pres">
      <dgm:prSet presAssocID="{7F301EC6-515D-4C5B-B6AD-674F224C05D2}" presName="sibTrans" presStyleLbl="sibTrans2D1" presStyleIdx="1" presStyleCnt="9" custAng="20438" custLinFactNeighborX="-82954" custLinFactNeighborY="26969"/>
      <dgm:spPr/>
      <dgm:t>
        <a:bodyPr/>
        <a:lstStyle/>
        <a:p>
          <a:endParaRPr lang="es-CO"/>
        </a:p>
      </dgm:t>
    </dgm:pt>
    <dgm:pt modelId="{A66F3F63-7A70-4E3D-B556-B4C894F315E6}" type="pres">
      <dgm:prSet presAssocID="{67599D75-EF68-4BC6-943D-475A7EE231E4}" presName="middleNode" presStyleCnt="0"/>
      <dgm:spPr/>
      <dgm:t>
        <a:bodyPr/>
        <a:lstStyle/>
        <a:p>
          <a:endParaRPr lang="es-CO"/>
        </a:p>
      </dgm:t>
    </dgm:pt>
    <dgm:pt modelId="{B24DA8D9-6F37-41C9-A946-8BF6BD82F7A0}" type="pres">
      <dgm:prSet presAssocID="{67599D75-EF68-4BC6-943D-475A7EE231E4}" presName="padding" presStyleLbl="node1" presStyleIdx="1" presStyleCnt="10"/>
      <dgm:spPr/>
      <dgm:t>
        <a:bodyPr/>
        <a:lstStyle/>
        <a:p>
          <a:endParaRPr lang="es-CO"/>
        </a:p>
      </dgm:t>
    </dgm:pt>
    <dgm:pt modelId="{533351E8-D915-4514-88D5-867B3057F78F}" type="pres">
      <dgm:prSet presAssocID="{67599D75-EF68-4BC6-943D-475A7EE231E4}" presName="shape" presStyleLbl="node1" presStyleIdx="2" presStyleCnt="10" custScaleX="174308" custScaleY="135497" custLinFactX="-34636" custLinFactNeighborX="-100000" custLinFactNeighborY="-1304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6308183-E8CA-476F-9AB0-4B9C0E6D3702}" type="pres">
      <dgm:prSet presAssocID="{FDF953A5-E4D6-4B34-B23F-1F18E52C94CD}" presName="sibTrans" presStyleLbl="sibTrans2D1" presStyleIdx="2" presStyleCnt="9" custLinFactNeighborX="48482" custLinFactNeighborY="37994"/>
      <dgm:spPr/>
      <dgm:t>
        <a:bodyPr/>
        <a:lstStyle/>
        <a:p>
          <a:endParaRPr lang="es-CO"/>
        </a:p>
      </dgm:t>
    </dgm:pt>
    <dgm:pt modelId="{0CDFE93F-2685-4356-8C1B-A3CD4BAD9335}" type="pres">
      <dgm:prSet presAssocID="{70D73D08-1D6A-46A5-9693-DAD31B95264B}" presName="middleNode" presStyleCnt="0"/>
      <dgm:spPr/>
      <dgm:t>
        <a:bodyPr/>
        <a:lstStyle/>
        <a:p>
          <a:endParaRPr lang="es-CO"/>
        </a:p>
      </dgm:t>
    </dgm:pt>
    <dgm:pt modelId="{AB79FF97-D132-44B3-BA35-EC04CEE8B9F5}" type="pres">
      <dgm:prSet presAssocID="{70D73D08-1D6A-46A5-9693-DAD31B95264B}" presName="padding" presStyleLbl="node1" presStyleIdx="2" presStyleCnt="10"/>
      <dgm:spPr/>
      <dgm:t>
        <a:bodyPr/>
        <a:lstStyle/>
        <a:p>
          <a:endParaRPr lang="es-CO"/>
        </a:p>
      </dgm:t>
    </dgm:pt>
    <dgm:pt modelId="{C4C3B818-4CD3-4006-A7D9-B5914813547B}" type="pres">
      <dgm:prSet presAssocID="{70D73D08-1D6A-46A5-9693-DAD31B95264B}" presName="shape" presStyleLbl="node1" presStyleIdx="3" presStyleCnt="10" custScaleX="172989" custScaleY="156748" custLinFactNeighborX="-24963" custLinFactNeighborY="188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A445AB0-8565-4343-8E99-D1B607870FC0}" type="pres">
      <dgm:prSet presAssocID="{ECA271CF-1A90-43D1-8565-764115D0D56B}" presName="sibTrans" presStyleLbl="sibTrans2D1" presStyleIdx="3" presStyleCnt="9"/>
      <dgm:spPr/>
      <dgm:t>
        <a:bodyPr/>
        <a:lstStyle/>
        <a:p>
          <a:endParaRPr lang="es-CO"/>
        </a:p>
      </dgm:t>
    </dgm:pt>
    <dgm:pt modelId="{A7A2C0D5-4F46-4CC1-86C4-20C6112693A1}" type="pres">
      <dgm:prSet presAssocID="{7978604E-5F93-49B7-AEB3-F29A49DDE18A}" presName="middleNode" presStyleCnt="0"/>
      <dgm:spPr/>
      <dgm:t>
        <a:bodyPr/>
        <a:lstStyle/>
        <a:p>
          <a:endParaRPr lang="es-CO"/>
        </a:p>
      </dgm:t>
    </dgm:pt>
    <dgm:pt modelId="{34BD5CCA-61CF-4A4A-A22D-7E8955502126}" type="pres">
      <dgm:prSet presAssocID="{7978604E-5F93-49B7-AEB3-F29A49DDE18A}" presName="padding" presStyleLbl="node1" presStyleIdx="3" presStyleCnt="10"/>
      <dgm:spPr/>
      <dgm:t>
        <a:bodyPr/>
        <a:lstStyle/>
        <a:p>
          <a:endParaRPr lang="es-CO"/>
        </a:p>
      </dgm:t>
    </dgm:pt>
    <dgm:pt modelId="{EFA60191-2770-4DDE-B6A5-075BFE9B09DF}" type="pres">
      <dgm:prSet presAssocID="{7978604E-5F93-49B7-AEB3-F29A49DDE18A}" presName="shape" presStyleLbl="node1" presStyleIdx="4" presStyleCnt="10" custScaleX="177836" custScaleY="133785" custLinFactNeighborX="-22539" custLinFactNeighborY="147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8160CD5-E07E-4188-A365-14D47CE1B05F}" type="pres">
      <dgm:prSet presAssocID="{F548B87D-B942-48BE-8BFE-DD7E5E4285E6}" presName="sibTrans" presStyleLbl="sibTrans2D1" presStyleIdx="4" presStyleCnt="9" custLinFactNeighborX="6467" custLinFactNeighborY="-5412"/>
      <dgm:spPr/>
      <dgm:t>
        <a:bodyPr/>
        <a:lstStyle/>
        <a:p>
          <a:endParaRPr lang="es-CO"/>
        </a:p>
      </dgm:t>
    </dgm:pt>
    <dgm:pt modelId="{D156FE8B-4726-4D92-ACFA-47E9B1274A53}" type="pres">
      <dgm:prSet presAssocID="{6051A347-AEE3-40A7-9847-12128DBCCA80}" presName="middleNode" presStyleCnt="0"/>
      <dgm:spPr/>
      <dgm:t>
        <a:bodyPr/>
        <a:lstStyle/>
        <a:p>
          <a:endParaRPr lang="es-CO"/>
        </a:p>
      </dgm:t>
    </dgm:pt>
    <dgm:pt modelId="{00A4947A-7D08-4587-B829-A72EE3FE62D6}" type="pres">
      <dgm:prSet presAssocID="{6051A347-AEE3-40A7-9847-12128DBCCA80}" presName="padding" presStyleLbl="node1" presStyleIdx="4" presStyleCnt="10"/>
      <dgm:spPr/>
      <dgm:t>
        <a:bodyPr/>
        <a:lstStyle/>
        <a:p>
          <a:endParaRPr lang="es-CO"/>
        </a:p>
      </dgm:t>
    </dgm:pt>
    <dgm:pt modelId="{894703E9-F50E-4334-B1A7-5D8AE3C2565D}" type="pres">
      <dgm:prSet presAssocID="{6051A347-AEE3-40A7-9847-12128DBCCA80}" presName="shape" presStyleLbl="node1" presStyleIdx="5" presStyleCnt="10" custScaleX="134694" custLinFactNeighborX="-29737" custLinFactNeighborY="-218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290EE75-6315-4739-ACA2-A791469F747A}" type="pres">
      <dgm:prSet presAssocID="{0C6D6DA6-3F56-4EF1-BFCD-5C8C43196C52}" presName="sibTrans" presStyleLbl="sibTrans2D1" presStyleIdx="5" presStyleCnt="9" custLinFactNeighborX="-23162" custLinFactNeighborY="9312"/>
      <dgm:spPr/>
      <dgm:t>
        <a:bodyPr/>
        <a:lstStyle/>
        <a:p>
          <a:endParaRPr lang="es-CO"/>
        </a:p>
      </dgm:t>
    </dgm:pt>
    <dgm:pt modelId="{325D7B65-8900-486F-B44D-6B8CF06534E6}" type="pres">
      <dgm:prSet presAssocID="{D891C4CA-6CE7-4774-9480-1D928132CB02}" presName="middleNode" presStyleCnt="0"/>
      <dgm:spPr/>
      <dgm:t>
        <a:bodyPr/>
        <a:lstStyle/>
        <a:p>
          <a:endParaRPr lang="es-CO"/>
        </a:p>
      </dgm:t>
    </dgm:pt>
    <dgm:pt modelId="{D5AC99F6-7D7D-49E0-9415-B7D39338478E}" type="pres">
      <dgm:prSet presAssocID="{D891C4CA-6CE7-4774-9480-1D928132CB02}" presName="padding" presStyleLbl="node1" presStyleIdx="5" presStyleCnt="10"/>
      <dgm:spPr/>
      <dgm:t>
        <a:bodyPr/>
        <a:lstStyle/>
        <a:p>
          <a:endParaRPr lang="es-CO"/>
        </a:p>
      </dgm:t>
    </dgm:pt>
    <dgm:pt modelId="{F77E4190-DF7C-4633-87E9-BBB4310FEEB9}" type="pres">
      <dgm:prSet presAssocID="{D891C4CA-6CE7-4774-9480-1D928132CB02}" presName="shape" presStyleLbl="node1" presStyleIdx="6" presStyleCnt="10" custScaleX="134694" custLinFactNeighborX="0" custLinFactNeighborY="-4658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D5E9425-5008-4962-991F-A0D24D65A9C3}" type="pres">
      <dgm:prSet presAssocID="{39D80CE8-7F9E-4452-92ED-96B0258EBDCD}" presName="sibTrans" presStyleLbl="sibTrans2D1" presStyleIdx="6" presStyleCnt="9" custLinFactNeighborX="-56841" custLinFactNeighborY="-4342"/>
      <dgm:spPr/>
      <dgm:t>
        <a:bodyPr/>
        <a:lstStyle/>
        <a:p>
          <a:endParaRPr lang="es-CO"/>
        </a:p>
      </dgm:t>
    </dgm:pt>
    <dgm:pt modelId="{812521B8-0056-462F-B9A3-67491194BBF6}" type="pres">
      <dgm:prSet presAssocID="{D93C35F2-4978-4AE9-B371-B697A8CED192}" presName="middleNode" presStyleCnt="0"/>
      <dgm:spPr/>
      <dgm:t>
        <a:bodyPr/>
        <a:lstStyle/>
        <a:p>
          <a:endParaRPr lang="es-CO"/>
        </a:p>
      </dgm:t>
    </dgm:pt>
    <dgm:pt modelId="{C135BF33-DE78-45C2-BC2D-5F7A730B4D19}" type="pres">
      <dgm:prSet presAssocID="{D93C35F2-4978-4AE9-B371-B697A8CED192}" presName="padding" presStyleLbl="node1" presStyleIdx="6" presStyleCnt="10"/>
      <dgm:spPr/>
      <dgm:t>
        <a:bodyPr/>
        <a:lstStyle/>
        <a:p>
          <a:endParaRPr lang="es-CO"/>
        </a:p>
      </dgm:t>
    </dgm:pt>
    <dgm:pt modelId="{68AA9E19-8143-43E9-B359-2567C5040EB8}" type="pres">
      <dgm:prSet presAssocID="{D93C35F2-4978-4AE9-B371-B697A8CED192}" presName="shape" presStyleLbl="node1" presStyleIdx="7" presStyleCnt="10" custScaleX="179382" custScaleY="125260" custLinFactNeighborX="-17347" custLinFactNeighborY="-8626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C0DD377-F33A-4E3E-B76F-1C71C346ADE3}" type="pres">
      <dgm:prSet presAssocID="{10935E82-6F70-49A7-9DAF-2E7E4AEB4706}" presName="sibTrans" presStyleLbl="sibTrans2D1" presStyleIdx="7" presStyleCnt="9" custLinFactX="-32507" custLinFactNeighborX="-100000" custLinFactNeighborY="90629"/>
      <dgm:spPr/>
      <dgm:t>
        <a:bodyPr/>
        <a:lstStyle/>
        <a:p>
          <a:endParaRPr lang="es-CO"/>
        </a:p>
      </dgm:t>
    </dgm:pt>
    <dgm:pt modelId="{10B26250-16D8-497C-B609-BA4CEAE63FC4}" type="pres">
      <dgm:prSet presAssocID="{A8488186-D3F6-4A9C-8DFF-8D33908FEF6C}" presName="middleNode" presStyleCnt="0"/>
      <dgm:spPr/>
      <dgm:t>
        <a:bodyPr/>
        <a:lstStyle/>
        <a:p>
          <a:endParaRPr lang="es-CO"/>
        </a:p>
      </dgm:t>
    </dgm:pt>
    <dgm:pt modelId="{FD893715-DE5A-4F32-BA38-B7D3F0AF763A}" type="pres">
      <dgm:prSet presAssocID="{A8488186-D3F6-4A9C-8DFF-8D33908FEF6C}" presName="padding" presStyleLbl="node1" presStyleIdx="7" presStyleCnt="10"/>
      <dgm:spPr/>
      <dgm:t>
        <a:bodyPr/>
        <a:lstStyle/>
        <a:p>
          <a:endParaRPr lang="es-CO"/>
        </a:p>
      </dgm:t>
    </dgm:pt>
    <dgm:pt modelId="{9E1AFED8-DC8F-46A1-86B4-12FAF94CBAFF}" type="pres">
      <dgm:prSet presAssocID="{A8488186-D3F6-4A9C-8DFF-8D33908FEF6C}" presName="shape" presStyleLbl="node1" presStyleIdx="8" presStyleCnt="10" custScaleX="157481" custLinFactNeighborX="-37258" custLinFactNeighborY="31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B7D4FA6-8A96-49B8-8BB8-F9A2265EEBE1}" type="pres">
      <dgm:prSet presAssocID="{5A687083-66D2-454C-8EBF-48536E10ADF4}" presName="sibTrans" presStyleLbl="sibTrans2D1" presStyleIdx="8" presStyleCnt="9"/>
      <dgm:spPr/>
      <dgm:t>
        <a:bodyPr/>
        <a:lstStyle/>
        <a:p>
          <a:endParaRPr lang="es-CO"/>
        </a:p>
      </dgm:t>
    </dgm:pt>
    <dgm:pt modelId="{BE654F33-3B79-4FE8-9DCB-51DC47666DE5}" type="pres">
      <dgm:prSet presAssocID="{E0D3B681-4CBF-489D-B1F4-4E4DCA5604AE}" presName="lastNode" presStyleLbl="node1" presStyleIdx="9" presStyleCnt="10" custLinFactNeighborX="-15757" custLinFactNeighborY="1918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2B76DCF-34AA-42AC-93F9-4DB44660A4BF}" srcId="{508BF389-FE30-42E3-89C8-69C2649387E0}" destId="{6051A347-AEE3-40A7-9847-12128DBCCA80}" srcOrd="5" destOrd="0" parTransId="{9DAA20DD-8F19-49B1-BA95-175EF02AF4F7}" sibTransId="{0C6D6DA6-3F56-4EF1-BFCD-5C8C43196C52}"/>
    <dgm:cxn modelId="{125B8CA0-FFED-4C5E-89A5-D579F2A53254}" type="presOf" srcId="{70D73D08-1D6A-46A5-9693-DAD31B95264B}" destId="{C4C3B818-4CD3-4006-A7D9-B5914813547B}" srcOrd="0" destOrd="0" presId="urn:microsoft.com/office/officeart/2005/8/layout/bProcess2"/>
    <dgm:cxn modelId="{903C2BC4-4620-4569-A5C1-97BD98667478}" type="presOf" srcId="{67599D75-EF68-4BC6-943D-475A7EE231E4}" destId="{533351E8-D915-4514-88D5-867B3057F78F}" srcOrd="0" destOrd="0" presId="urn:microsoft.com/office/officeart/2005/8/layout/bProcess2"/>
    <dgm:cxn modelId="{9E3CE6B7-2647-4994-8860-C74360F08189}" type="presOf" srcId="{ECA271CF-1A90-43D1-8565-764115D0D56B}" destId="{5A445AB0-8565-4343-8E99-D1B607870FC0}" srcOrd="0" destOrd="0" presId="urn:microsoft.com/office/officeart/2005/8/layout/bProcess2"/>
    <dgm:cxn modelId="{04914991-17A1-45E2-8A2F-07271A8C13D4}" srcId="{508BF389-FE30-42E3-89C8-69C2649387E0}" destId="{36B468E0-172E-4373-B3C9-1A5352A45A2E}" srcOrd="0" destOrd="0" parTransId="{4EFD10DB-A9AD-4411-B44F-3DBF9B606F7D}" sibTransId="{E54744C9-E33A-4DED-952A-C86010E6FB6B}"/>
    <dgm:cxn modelId="{0A11B18B-4236-4136-977F-80D2E8B51372}" srcId="{508BF389-FE30-42E3-89C8-69C2649387E0}" destId="{67599D75-EF68-4BC6-943D-475A7EE231E4}" srcOrd="2" destOrd="0" parTransId="{B5712D9D-DF8A-4D4F-924E-12999ACFD645}" sibTransId="{FDF953A5-E4D6-4B34-B23F-1F18E52C94CD}"/>
    <dgm:cxn modelId="{371CD30B-23B6-4DCF-B723-6A08070F6A46}" type="presOf" srcId="{36B468E0-172E-4373-B3C9-1A5352A45A2E}" destId="{0B35F1FE-034B-442F-91A2-A33EF126BE9B}" srcOrd="0" destOrd="0" presId="urn:microsoft.com/office/officeart/2005/8/layout/bProcess2"/>
    <dgm:cxn modelId="{3BD7CC92-152B-4777-A4F3-728701082C5D}" type="presOf" srcId="{FDF953A5-E4D6-4B34-B23F-1F18E52C94CD}" destId="{B6308183-E8CA-476F-9AB0-4B9C0E6D3702}" srcOrd="0" destOrd="0" presId="urn:microsoft.com/office/officeart/2005/8/layout/bProcess2"/>
    <dgm:cxn modelId="{93FD490F-0C6F-4F66-A556-665F603BC4BF}" type="presOf" srcId="{7978604E-5F93-49B7-AEB3-F29A49DDE18A}" destId="{EFA60191-2770-4DDE-B6A5-075BFE9B09DF}" srcOrd="0" destOrd="0" presId="urn:microsoft.com/office/officeart/2005/8/layout/bProcess2"/>
    <dgm:cxn modelId="{52DCD490-D257-488E-9B4C-B629520C63FA}" type="presOf" srcId="{0C6D6DA6-3F56-4EF1-BFCD-5C8C43196C52}" destId="{6290EE75-6315-4739-ACA2-A791469F747A}" srcOrd="0" destOrd="0" presId="urn:microsoft.com/office/officeart/2005/8/layout/bProcess2"/>
    <dgm:cxn modelId="{D39C467D-9EB2-492E-86AB-89B628AE8518}" srcId="{508BF389-FE30-42E3-89C8-69C2649387E0}" destId="{D891C4CA-6CE7-4774-9480-1D928132CB02}" srcOrd="6" destOrd="0" parTransId="{CB5B416E-1287-4605-A57A-8FD0243A07C0}" sibTransId="{39D80CE8-7F9E-4452-92ED-96B0258EBDCD}"/>
    <dgm:cxn modelId="{96988466-43D2-4309-90D0-4FA2F7F6773A}" type="presOf" srcId="{D394E3D1-75F7-47E1-8F65-0414F4B9CEFA}" destId="{B1DAE1A9-AC1E-45B6-94D5-CF31D7BD75E0}" srcOrd="0" destOrd="0" presId="urn:microsoft.com/office/officeart/2005/8/layout/bProcess2"/>
    <dgm:cxn modelId="{092BE923-6422-42C9-AE75-3E855A0273FE}" type="presOf" srcId="{A8488186-D3F6-4A9C-8DFF-8D33908FEF6C}" destId="{9E1AFED8-DC8F-46A1-86B4-12FAF94CBAFF}" srcOrd="0" destOrd="0" presId="urn:microsoft.com/office/officeart/2005/8/layout/bProcess2"/>
    <dgm:cxn modelId="{F9F1E719-7AB1-420A-83BE-E62F40F69B49}" type="presOf" srcId="{39D80CE8-7F9E-4452-92ED-96B0258EBDCD}" destId="{BD5E9425-5008-4962-991F-A0D24D65A9C3}" srcOrd="0" destOrd="0" presId="urn:microsoft.com/office/officeart/2005/8/layout/bProcess2"/>
    <dgm:cxn modelId="{D9EA35BA-DA2F-4707-9F0E-64BE9D816460}" type="presOf" srcId="{508BF389-FE30-42E3-89C8-69C2649387E0}" destId="{B2B1CD1D-C92B-4A80-BABF-1E9B8E411D60}" srcOrd="0" destOrd="0" presId="urn:microsoft.com/office/officeart/2005/8/layout/bProcess2"/>
    <dgm:cxn modelId="{BB2FCDF6-D3FC-4FA7-B2FC-554FE0D535AC}" type="presOf" srcId="{5A687083-66D2-454C-8EBF-48536E10ADF4}" destId="{4B7D4FA6-8A96-49B8-8BB8-F9A2265EEBE1}" srcOrd="0" destOrd="0" presId="urn:microsoft.com/office/officeart/2005/8/layout/bProcess2"/>
    <dgm:cxn modelId="{8F06D79A-2677-4F69-BD3A-CA1A672E8F6B}" type="presOf" srcId="{E0D3B681-4CBF-489D-B1F4-4E4DCA5604AE}" destId="{BE654F33-3B79-4FE8-9DCB-51DC47666DE5}" srcOrd="0" destOrd="0" presId="urn:microsoft.com/office/officeart/2005/8/layout/bProcess2"/>
    <dgm:cxn modelId="{1072B968-D24F-44D6-AA6F-6984E5296442}" type="presOf" srcId="{E54744C9-E33A-4DED-952A-C86010E6FB6B}" destId="{6E4B9980-1717-4722-AC8D-7408220FF326}" srcOrd="0" destOrd="0" presId="urn:microsoft.com/office/officeart/2005/8/layout/bProcess2"/>
    <dgm:cxn modelId="{31F96D44-2405-4EE5-A214-EE570D34B7EA}" srcId="{508BF389-FE30-42E3-89C8-69C2649387E0}" destId="{A8488186-D3F6-4A9C-8DFF-8D33908FEF6C}" srcOrd="8" destOrd="0" parTransId="{58A4CD7C-10E3-4002-BA08-C1332F1524AA}" sibTransId="{5A687083-66D2-454C-8EBF-48536E10ADF4}"/>
    <dgm:cxn modelId="{553B7357-0A01-4D6A-A8ED-765F24D1EE68}" type="presOf" srcId="{F548B87D-B942-48BE-8BFE-DD7E5E4285E6}" destId="{A8160CD5-E07E-4188-A365-14D47CE1B05F}" srcOrd="0" destOrd="0" presId="urn:microsoft.com/office/officeart/2005/8/layout/bProcess2"/>
    <dgm:cxn modelId="{573714FB-2571-4D63-B86E-41E6CA398CDB}" type="presOf" srcId="{7F301EC6-515D-4C5B-B6AD-674F224C05D2}" destId="{FCB30488-4689-4CB6-911B-99C7F23D5BAA}" srcOrd="0" destOrd="0" presId="urn:microsoft.com/office/officeart/2005/8/layout/bProcess2"/>
    <dgm:cxn modelId="{F54C06B8-33AE-4E16-8FF7-86E28EC99EC1}" type="presOf" srcId="{D891C4CA-6CE7-4774-9480-1D928132CB02}" destId="{F77E4190-DF7C-4633-87E9-BBB4310FEEB9}" srcOrd="0" destOrd="0" presId="urn:microsoft.com/office/officeart/2005/8/layout/bProcess2"/>
    <dgm:cxn modelId="{BF22D93E-A909-4794-86AF-A4851BD0EA50}" type="presOf" srcId="{10935E82-6F70-49A7-9DAF-2E7E4AEB4706}" destId="{FC0DD377-F33A-4E3E-B76F-1C71C346ADE3}" srcOrd="0" destOrd="0" presId="urn:microsoft.com/office/officeart/2005/8/layout/bProcess2"/>
    <dgm:cxn modelId="{DAFDA8F7-0139-494A-8815-D576C0C1DCCB}" srcId="{508BF389-FE30-42E3-89C8-69C2649387E0}" destId="{D93C35F2-4978-4AE9-B371-B697A8CED192}" srcOrd="7" destOrd="0" parTransId="{C16BB069-0CFB-41FE-9074-C28BFF0C3430}" sibTransId="{10935E82-6F70-49A7-9DAF-2E7E4AEB4706}"/>
    <dgm:cxn modelId="{58F20938-A8F4-4DBA-98A0-9DA07FEA56D3}" type="presOf" srcId="{D93C35F2-4978-4AE9-B371-B697A8CED192}" destId="{68AA9E19-8143-43E9-B359-2567C5040EB8}" srcOrd="0" destOrd="0" presId="urn:microsoft.com/office/officeart/2005/8/layout/bProcess2"/>
    <dgm:cxn modelId="{410C7EC5-8ECD-41CE-948C-D19CF3DE74E2}" srcId="{508BF389-FE30-42E3-89C8-69C2649387E0}" destId="{D394E3D1-75F7-47E1-8F65-0414F4B9CEFA}" srcOrd="1" destOrd="0" parTransId="{80EA5BCC-DD47-420B-BA8D-3D932D4430A8}" sibTransId="{7F301EC6-515D-4C5B-B6AD-674F224C05D2}"/>
    <dgm:cxn modelId="{D5B2595A-1935-4D7E-AB91-581ABA583811}" srcId="{508BF389-FE30-42E3-89C8-69C2649387E0}" destId="{70D73D08-1D6A-46A5-9693-DAD31B95264B}" srcOrd="3" destOrd="0" parTransId="{4A298A76-F400-4C2A-98D5-5559213C1701}" sibTransId="{ECA271CF-1A90-43D1-8565-764115D0D56B}"/>
    <dgm:cxn modelId="{BB992D66-3503-46D8-A466-EB01E515CE55}" srcId="{508BF389-FE30-42E3-89C8-69C2649387E0}" destId="{E0D3B681-4CBF-489D-B1F4-4E4DCA5604AE}" srcOrd="9" destOrd="0" parTransId="{E38D4B9D-E160-457A-AF3A-E416EBEB43A7}" sibTransId="{586820C7-48DA-487A-BDB3-91C1E732FAF0}"/>
    <dgm:cxn modelId="{F92DB6F2-2FA7-43A0-8506-52C55863AD8A}" type="presOf" srcId="{6051A347-AEE3-40A7-9847-12128DBCCA80}" destId="{894703E9-F50E-4334-B1A7-5D8AE3C2565D}" srcOrd="0" destOrd="0" presId="urn:microsoft.com/office/officeart/2005/8/layout/bProcess2"/>
    <dgm:cxn modelId="{A4AC6950-2980-41EC-B040-C34BADB58911}" srcId="{508BF389-FE30-42E3-89C8-69C2649387E0}" destId="{7978604E-5F93-49B7-AEB3-F29A49DDE18A}" srcOrd="4" destOrd="0" parTransId="{B253F9E8-14CB-4B56-A9F7-AACF3C03817B}" sibTransId="{F548B87D-B942-48BE-8BFE-DD7E5E4285E6}"/>
    <dgm:cxn modelId="{491893F1-76A6-41FA-9BFB-E857E6AEEB57}" type="presParOf" srcId="{B2B1CD1D-C92B-4A80-BABF-1E9B8E411D60}" destId="{0B35F1FE-034B-442F-91A2-A33EF126BE9B}" srcOrd="0" destOrd="0" presId="urn:microsoft.com/office/officeart/2005/8/layout/bProcess2"/>
    <dgm:cxn modelId="{8FBD65DE-257E-429F-8765-C74A6B8AD3BC}" type="presParOf" srcId="{B2B1CD1D-C92B-4A80-BABF-1E9B8E411D60}" destId="{6E4B9980-1717-4722-AC8D-7408220FF326}" srcOrd="1" destOrd="0" presId="urn:microsoft.com/office/officeart/2005/8/layout/bProcess2"/>
    <dgm:cxn modelId="{28021DF5-17DA-4D57-9BDC-8A4E56F2B5C7}" type="presParOf" srcId="{B2B1CD1D-C92B-4A80-BABF-1E9B8E411D60}" destId="{B7565C65-5162-4CB7-BE01-7C84E82810A1}" srcOrd="2" destOrd="0" presId="urn:microsoft.com/office/officeart/2005/8/layout/bProcess2"/>
    <dgm:cxn modelId="{D70430A3-90BC-4BFD-A102-1634236DF9EB}" type="presParOf" srcId="{B7565C65-5162-4CB7-BE01-7C84E82810A1}" destId="{6CE88746-18DB-46C4-AA3E-A47A8DE10464}" srcOrd="0" destOrd="0" presId="urn:microsoft.com/office/officeart/2005/8/layout/bProcess2"/>
    <dgm:cxn modelId="{0400E68F-C20B-47C7-B8BB-5115A5FF130E}" type="presParOf" srcId="{B7565C65-5162-4CB7-BE01-7C84E82810A1}" destId="{B1DAE1A9-AC1E-45B6-94D5-CF31D7BD75E0}" srcOrd="1" destOrd="0" presId="urn:microsoft.com/office/officeart/2005/8/layout/bProcess2"/>
    <dgm:cxn modelId="{0DDB8D14-9F0E-4796-82A6-FF835EF484B2}" type="presParOf" srcId="{B2B1CD1D-C92B-4A80-BABF-1E9B8E411D60}" destId="{FCB30488-4689-4CB6-911B-99C7F23D5BAA}" srcOrd="3" destOrd="0" presId="urn:microsoft.com/office/officeart/2005/8/layout/bProcess2"/>
    <dgm:cxn modelId="{D181AD81-F736-4908-81CF-E82C98FC70EF}" type="presParOf" srcId="{B2B1CD1D-C92B-4A80-BABF-1E9B8E411D60}" destId="{A66F3F63-7A70-4E3D-B556-B4C894F315E6}" srcOrd="4" destOrd="0" presId="urn:microsoft.com/office/officeart/2005/8/layout/bProcess2"/>
    <dgm:cxn modelId="{BB1E9CDE-D8B8-4125-B32E-60AC4D37D912}" type="presParOf" srcId="{A66F3F63-7A70-4E3D-B556-B4C894F315E6}" destId="{B24DA8D9-6F37-41C9-A946-8BF6BD82F7A0}" srcOrd="0" destOrd="0" presId="urn:microsoft.com/office/officeart/2005/8/layout/bProcess2"/>
    <dgm:cxn modelId="{931F1A45-2DD7-4BB4-B5F8-0B36BA69699E}" type="presParOf" srcId="{A66F3F63-7A70-4E3D-B556-B4C894F315E6}" destId="{533351E8-D915-4514-88D5-867B3057F78F}" srcOrd="1" destOrd="0" presId="urn:microsoft.com/office/officeart/2005/8/layout/bProcess2"/>
    <dgm:cxn modelId="{1BBD16D4-CA80-4157-8C2F-9F2F75EF9969}" type="presParOf" srcId="{B2B1CD1D-C92B-4A80-BABF-1E9B8E411D60}" destId="{B6308183-E8CA-476F-9AB0-4B9C0E6D3702}" srcOrd="5" destOrd="0" presId="urn:microsoft.com/office/officeart/2005/8/layout/bProcess2"/>
    <dgm:cxn modelId="{3CC03646-48E5-4F7B-B8C2-C0C394AA43A9}" type="presParOf" srcId="{B2B1CD1D-C92B-4A80-BABF-1E9B8E411D60}" destId="{0CDFE93F-2685-4356-8C1B-A3CD4BAD9335}" srcOrd="6" destOrd="0" presId="urn:microsoft.com/office/officeart/2005/8/layout/bProcess2"/>
    <dgm:cxn modelId="{4E316379-A9CD-44C1-AFAF-478A13677748}" type="presParOf" srcId="{0CDFE93F-2685-4356-8C1B-A3CD4BAD9335}" destId="{AB79FF97-D132-44B3-BA35-EC04CEE8B9F5}" srcOrd="0" destOrd="0" presId="urn:microsoft.com/office/officeart/2005/8/layout/bProcess2"/>
    <dgm:cxn modelId="{EC602D47-B6F6-418E-BF4F-574F10E59018}" type="presParOf" srcId="{0CDFE93F-2685-4356-8C1B-A3CD4BAD9335}" destId="{C4C3B818-4CD3-4006-A7D9-B5914813547B}" srcOrd="1" destOrd="0" presId="urn:microsoft.com/office/officeart/2005/8/layout/bProcess2"/>
    <dgm:cxn modelId="{E7B42E18-A661-4F5E-99DC-A0F5488AB5F9}" type="presParOf" srcId="{B2B1CD1D-C92B-4A80-BABF-1E9B8E411D60}" destId="{5A445AB0-8565-4343-8E99-D1B607870FC0}" srcOrd="7" destOrd="0" presId="urn:microsoft.com/office/officeart/2005/8/layout/bProcess2"/>
    <dgm:cxn modelId="{7DCFD35C-05C1-4272-9B63-A0EE26651348}" type="presParOf" srcId="{B2B1CD1D-C92B-4A80-BABF-1E9B8E411D60}" destId="{A7A2C0D5-4F46-4CC1-86C4-20C6112693A1}" srcOrd="8" destOrd="0" presId="urn:microsoft.com/office/officeart/2005/8/layout/bProcess2"/>
    <dgm:cxn modelId="{E4F7B505-DD92-42EE-89CC-4B136EAC5C9F}" type="presParOf" srcId="{A7A2C0D5-4F46-4CC1-86C4-20C6112693A1}" destId="{34BD5CCA-61CF-4A4A-A22D-7E8955502126}" srcOrd="0" destOrd="0" presId="urn:microsoft.com/office/officeart/2005/8/layout/bProcess2"/>
    <dgm:cxn modelId="{F491D980-1302-4206-ADC3-D264385ED7C9}" type="presParOf" srcId="{A7A2C0D5-4F46-4CC1-86C4-20C6112693A1}" destId="{EFA60191-2770-4DDE-B6A5-075BFE9B09DF}" srcOrd="1" destOrd="0" presId="urn:microsoft.com/office/officeart/2005/8/layout/bProcess2"/>
    <dgm:cxn modelId="{C7C8C48D-EB7B-411E-96C4-B09C4AE52F4B}" type="presParOf" srcId="{B2B1CD1D-C92B-4A80-BABF-1E9B8E411D60}" destId="{A8160CD5-E07E-4188-A365-14D47CE1B05F}" srcOrd="9" destOrd="0" presId="urn:microsoft.com/office/officeart/2005/8/layout/bProcess2"/>
    <dgm:cxn modelId="{FA604C79-F809-44DD-A313-2081FDBA4A86}" type="presParOf" srcId="{B2B1CD1D-C92B-4A80-BABF-1E9B8E411D60}" destId="{D156FE8B-4726-4D92-ACFA-47E9B1274A53}" srcOrd="10" destOrd="0" presId="urn:microsoft.com/office/officeart/2005/8/layout/bProcess2"/>
    <dgm:cxn modelId="{8A32DE23-A9D2-42F7-9DC3-C1A79C0C81FA}" type="presParOf" srcId="{D156FE8B-4726-4D92-ACFA-47E9B1274A53}" destId="{00A4947A-7D08-4587-B829-A72EE3FE62D6}" srcOrd="0" destOrd="0" presId="urn:microsoft.com/office/officeart/2005/8/layout/bProcess2"/>
    <dgm:cxn modelId="{ED0C9B31-D6DB-4FAF-91B9-5A06CAF247BD}" type="presParOf" srcId="{D156FE8B-4726-4D92-ACFA-47E9B1274A53}" destId="{894703E9-F50E-4334-B1A7-5D8AE3C2565D}" srcOrd="1" destOrd="0" presId="urn:microsoft.com/office/officeart/2005/8/layout/bProcess2"/>
    <dgm:cxn modelId="{1FDC5732-E6E9-46F0-8233-8130A804D2FE}" type="presParOf" srcId="{B2B1CD1D-C92B-4A80-BABF-1E9B8E411D60}" destId="{6290EE75-6315-4739-ACA2-A791469F747A}" srcOrd="11" destOrd="0" presId="urn:microsoft.com/office/officeart/2005/8/layout/bProcess2"/>
    <dgm:cxn modelId="{6E76CA72-89BB-454C-8059-3D4ED933B69F}" type="presParOf" srcId="{B2B1CD1D-C92B-4A80-BABF-1E9B8E411D60}" destId="{325D7B65-8900-486F-B44D-6B8CF06534E6}" srcOrd="12" destOrd="0" presId="urn:microsoft.com/office/officeart/2005/8/layout/bProcess2"/>
    <dgm:cxn modelId="{A74903A3-9F7B-429E-ABFD-100CE1B43CDB}" type="presParOf" srcId="{325D7B65-8900-486F-B44D-6B8CF06534E6}" destId="{D5AC99F6-7D7D-49E0-9415-B7D39338478E}" srcOrd="0" destOrd="0" presId="urn:microsoft.com/office/officeart/2005/8/layout/bProcess2"/>
    <dgm:cxn modelId="{6E3C92DE-D82C-49B1-BB59-0D4633A23AEC}" type="presParOf" srcId="{325D7B65-8900-486F-B44D-6B8CF06534E6}" destId="{F77E4190-DF7C-4633-87E9-BBB4310FEEB9}" srcOrd="1" destOrd="0" presId="urn:microsoft.com/office/officeart/2005/8/layout/bProcess2"/>
    <dgm:cxn modelId="{7C638B27-EC5C-4987-8AC9-31EA3C3F7D18}" type="presParOf" srcId="{B2B1CD1D-C92B-4A80-BABF-1E9B8E411D60}" destId="{BD5E9425-5008-4962-991F-A0D24D65A9C3}" srcOrd="13" destOrd="0" presId="urn:microsoft.com/office/officeart/2005/8/layout/bProcess2"/>
    <dgm:cxn modelId="{24DFFD5D-852A-4174-92AD-8531C60404A7}" type="presParOf" srcId="{B2B1CD1D-C92B-4A80-BABF-1E9B8E411D60}" destId="{812521B8-0056-462F-B9A3-67491194BBF6}" srcOrd="14" destOrd="0" presId="urn:microsoft.com/office/officeart/2005/8/layout/bProcess2"/>
    <dgm:cxn modelId="{3761D75B-EC2C-4B2D-98F3-8EEDFD81763E}" type="presParOf" srcId="{812521B8-0056-462F-B9A3-67491194BBF6}" destId="{C135BF33-DE78-45C2-BC2D-5F7A730B4D19}" srcOrd="0" destOrd="0" presId="urn:microsoft.com/office/officeart/2005/8/layout/bProcess2"/>
    <dgm:cxn modelId="{FEAC270A-E172-4835-AB8E-4AE290226B5F}" type="presParOf" srcId="{812521B8-0056-462F-B9A3-67491194BBF6}" destId="{68AA9E19-8143-43E9-B359-2567C5040EB8}" srcOrd="1" destOrd="0" presId="urn:microsoft.com/office/officeart/2005/8/layout/bProcess2"/>
    <dgm:cxn modelId="{A136CC52-1561-4969-B9D7-6CECFCD79B45}" type="presParOf" srcId="{B2B1CD1D-C92B-4A80-BABF-1E9B8E411D60}" destId="{FC0DD377-F33A-4E3E-B76F-1C71C346ADE3}" srcOrd="15" destOrd="0" presId="urn:microsoft.com/office/officeart/2005/8/layout/bProcess2"/>
    <dgm:cxn modelId="{EB76C250-A92B-40BE-892A-DD31B58A5934}" type="presParOf" srcId="{B2B1CD1D-C92B-4A80-BABF-1E9B8E411D60}" destId="{10B26250-16D8-497C-B609-BA4CEAE63FC4}" srcOrd="16" destOrd="0" presId="urn:microsoft.com/office/officeart/2005/8/layout/bProcess2"/>
    <dgm:cxn modelId="{A30CC49A-2662-4F26-804E-A7B30719ED4D}" type="presParOf" srcId="{10B26250-16D8-497C-B609-BA4CEAE63FC4}" destId="{FD893715-DE5A-4F32-BA38-B7D3F0AF763A}" srcOrd="0" destOrd="0" presId="urn:microsoft.com/office/officeart/2005/8/layout/bProcess2"/>
    <dgm:cxn modelId="{AC0B2108-0C27-4AD1-87F0-767ED8EE7E72}" type="presParOf" srcId="{10B26250-16D8-497C-B609-BA4CEAE63FC4}" destId="{9E1AFED8-DC8F-46A1-86B4-12FAF94CBAFF}" srcOrd="1" destOrd="0" presId="urn:microsoft.com/office/officeart/2005/8/layout/bProcess2"/>
    <dgm:cxn modelId="{69022697-56F0-4BFE-A164-857C7366F5B8}" type="presParOf" srcId="{B2B1CD1D-C92B-4A80-BABF-1E9B8E411D60}" destId="{4B7D4FA6-8A96-49B8-8BB8-F9A2265EEBE1}" srcOrd="17" destOrd="0" presId="urn:microsoft.com/office/officeart/2005/8/layout/bProcess2"/>
    <dgm:cxn modelId="{440F52BE-F1F4-4F6B-B626-51F1B0B564E5}" type="presParOf" srcId="{B2B1CD1D-C92B-4A80-BABF-1E9B8E411D60}" destId="{BE654F33-3B79-4FE8-9DCB-51DC47666DE5}" srcOrd="18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0D0C9-AD2B-49D3-8430-A4C932872EC3}">
      <dsp:nvSpPr>
        <dsp:cNvPr id="0" name=""/>
        <dsp:cNvSpPr/>
      </dsp:nvSpPr>
      <dsp:spPr>
        <a:xfrm rot="5400000">
          <a:off x="2640607" y="98383"/>
          <a:ext cx="1512486" cy="131586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Trabajo infantil (Vulneración de Derechos) </a:t>
          </a:r>
          <a:endParaRPr lang="es-CO" sz="1100" kern="1200" dirty="0"/>
        </a:p>
      </dsp:txBody>
      <dsp:txXfrm rot="-5400000">
        <a:off x="2943973" y="235768"/>
        <a:ext cx="905753" cy="1041094"/>
      </dsp:txXfrm>
    </dsp:sp>
    <dsp:sp modelId="{46BE15D0-124A-4C34-92A8-A7AF4178B4F8}">
      <dsp:nvSpPr>
        <dsp:cNvPr id="0" name=""/>
        <dsp:cNvSpPr/>
      </dsp:nvSpPr>
      <dsp:spPr>
        <a:xfrm>
          <a:off x="4094712" y="302569"/>
          <a:ext cx="1687935" cy="9074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000" kern="1200" dirty="0"/>
        </a:p>
      </dsp:txBody>
      <dsp:txXfrm>
        <a:off x="4094712" y="302569"/>
        <a:ext cx="1687935" cy="907492"/>
      </dsp:txXfrm>
    </dsp:sp>
    <dsp:sp modelId="{670BF7BC-4E8C-45EB-A627-AC5A671093CA}">
      <dsp:nvSpPr>
        <dsp:cNvPr id="0" name=""/>
        <dsp:cNvSpPr/>
      </dsp:nvSpPr>
      <dsp:spPr>
        <a:xfrm rot="5400000">
          <a:off x="1219474" y="98383"/>
          <a:ext cx="1512486" cy="131586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3600" kern="1200"/>
        </a:p>
      </dsp:txBody>
      <dsp:txXfrm rot="-5400000">
        <a:off x="1522840" y="235768"/>
        <a:ext cx="905753" cy="1041094"/>
      </dsp:txXfrm>
    </dsp:sp>
    <dsp:sp modelId="{C134ED5C-45E1-4B50-AE8F-EC9AC58A8640}">
      <dsp:nvSpPr>
        <dsp:cNvPr id="0" name=""/>
        <dsp:cNvSpPr/>
      </dsp:nvSpPr>
      <dsp:spPr>
        <a:xfrm rot="5400000">
          <a:off x="1927318" y="1382182"/>
          <a:ext cx="1512486" cy="131586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Proyecto Crecer con Dignidad (línea 123) </a:t>
          </a:r>
          <a:endParaRPr lang="es-CO" sz="1100" kern="1200" dirty="0"/>
        </a:p>
      </dsp:txBody>
      <dsp:txXfrm rot="-5400000">
        <a:off x="2230684" y="1519567"/>
        <a:ext cx="905753" cy="1041094"/>
      </dsp:txXfrm>
    </dsp:sp>
    <dsp:sp modelId="{1AE9AF18-89DA-4DF0-B68C-85004747F91C}">
      <dsp:nvSpPr>
        <dsp:cNvPr id="0" name=""/>
        <dsp:cNvSpPr/>
      </dsp:nvSpPr>
      <dsp:spPr>
        <a:xfrm>
          <a:off x="337694" y="1586367"/>
          <a:ext cx="1633485" cy="9074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Alcaldía de Medellín. Secretaría de Inclusión Social y Familia.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Unidad de Niñez y Adolescencia </a:t>
          </a:r>
          <a:endParaRPr lang="es-CO" sz="1000" kern="1200" dirty="0"/>
        </a:p>
      </dsp:txBody>
      <dsp:txXfrm>
        <a:off x="337694" y="1586367"/>
        <a:ext cx="1633485" cy="907492"/>
      </dsp:txXfrm>
    </dsp:sp>
    <dsp:sp modelId="{ACF4A6B7-5395-434D-AC08-6CC755CB88A0}">
      <dsp:nvSpPr>
        <dsp:cNvPr id="0" name=""/>
        <dsp:cNvSpPr/>
      </dsp:nvSpPr>
      <dsp:spPr>
        <a:xfrm rot="5400000">
          <a:off x="3348450" y="1382182"/>
          <a:ext cx="1512486" cy="131586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3600" kern="1200"/>
        </a:p>
      </dsp:txBody>
      <dsp:txXfrm rot="-5400000">
        <a:off x="3651816" y="1519567"/>
        <a:ext cx="905753" cy="1041094"/>
      </dsp:txXfrm>
    </dsp:sp>
    <dsp:sp modelId="{EE0F4A4D-7C74-4158-B122-C635B7E01032}">
      <dsp:nvSpPr>
        <dsp:cNvPr id="0" name=""/>
        <dsp:cNvSpPr/>
      </dsp:nvSpPr>
      <dsp:spPr>
        <a:xfrm rot="5400000">
          <a:off x="2640607" y="2665981"/>
          <a:ext cx="1512486" cy="131586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No se constata vulneración. Hay garantía en pleno de derechos. </a:t>
          </a:r>
          <a:endParaRPr lang="es-CO" sz="1100" kern="1200" dirty="0"/>
        </a:p>
      </dsp:txBody>
      <dsp:txXfrm rot="-5400000">
        <a:off x="2943973" y="2803366"/>
        <a:ext cx="905753" cy="1041094"/>
      </dsp:txXfrm>
    </dsp:sp>
    <dsp:sp modelId="{950CD36D-C82E-4655-80BC-6ED39DB08F99}">
      <dsp:nvSpPr>
        <dsp:cNvPr id="0" name=""/>
        <dsp:cNvSpPr/>
      </dsp:nvSpPr>
      <dsp:spPr>
        <a:xfrm>
          <a:off x="4094712" y="2870166"/>
          <a:ext cx="1687935" cy="9074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¿Puede</a:t>
          </a:r>
          <a:r>
            <a:rPr lang="es-CO" sz="1000" kern="1200" baseline="0" dirty="0" smtClean="0"/>
            <a:t> ser el trabajo infantil un factor Protector y generador de Resiliencia ?</a:t>
          </a:r>
          <a:endParaRPr lang="es-CO" sz="1000" kern="1200" dirty="0"/>
        </a:p>
      </dsp:txBody>
      <dsp:txXfrm>
        <a:off x="4094712" y="2870166"/>
        <a:ext cx="1687935" cy="907492"/>
      </dsp:txXfrm>
    </dsp:sp>
    <dsp:sp modelId="{25EFB537-894E-40BE-9A43-7C1954918594}">
      <dsp:nvSpPr>
        <dsp:cNvPr id="0" name=""/>
        <dsp:cNvSpPr/>
      </dsp:nvSpPr>
      <dsp:spPr>
        <a:xfrm rot="5400000">
          <a:off x="1219474" y="2665981"/>
          <a:ext cx="1512486" cy="131586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3600" kern="1200"/>
        </a:p>
      </dsp:txBody>
      <dsp:txXfrm rot="-5400000">
        <a:off x="1522840" y="2803366"/>
        <a:ext cx="905753" cy="104109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E1BC88-A491-4551-A9B9-C5B6286F8B5E}">
      <dsp:nvSpPr>
        <dsp:cNvPr id="0" name=""/>
        <dsp:cNvSpPr/>
      </dsp:nvSpPr>
      <dsp:spPr>
        <a:xfrm>
          <a:off x="426668" y="962933"/>
          <a:ext cx="4235578" cy="231518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739131-CF2A-45CE-8E4D-E1C5D91AC67B}">
      <dsp:nvSpPr>
        <dsp:cNvPr id="0" name=""/>
        <dsp:cNvSpPr/>
      </dsp:nvSpPr>
      <dsp:spPr>
        <a:xfrm rot="21302516">
          <a:off x="759183" y="381007"/>
          <a:ext cx="4769630" cy="37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Caso 1  “El jugador de Rugby” </a:t>
          </a:r>
          <a:endParaRPr lang="es-CO" sz="2400" kern="1200" dirty="0"/>
        </a:p>
      </dsp:txBody>
      <dsp:txXfrm>
        <a:off x="759183" y="381007"/>
        <a:ext cx="4769630" cy="377120"/>
      </dsp:txXfrm>
    </dsp:sp>
    <dsp:sp modelId="{F8EE8D4F-38B5-4785-AE93-C072FB838A91}">
      <dsp:nvSpPr>
        <dsp:cNvPr id="0" name=""/>
        <dsp:cNvSpPr/>
      </dsp:nvSpPr>
      <dsp:spPr>
        <a:xfrm>
          <a:off x="313277" y="849550"/>
          <a:ext cx="438350" cy="438463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C0AA0C-9ACE-4B68-B1C7-B8182F56B89A}">
      <dsp:nvSpPr>
        <dsp:cNvPr id="0" name=""/>
        <dsp:cNvSpPr/>
      </dsp:nvSpPr>
      <dsp:spPr>
        <a:xfrm rot="5400000">
          <a:off x="4338465" y="849606"/>
          <a:ext cx="438463" cy="438350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72B50-439E-422C-942F-6A54BF021BC8}">
      <dsp:nvSpPr>
        <dsp:cNvPr id="0" name=""/>
        <dsp:cNvSpPr/>
      </dsp:nvSpPr>
      <dsp:spPr>
        <a:xfrm rot="16200000">
          <a:off x="313220" y="2947266"/>
          <a:ext cx="438463" cy="438350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A2B4E-8A92-4FAA-AE72-6E5E2F51282F}">
      <dsp:nvSpPr>
        <dsp:cNvPr id="0" name=""/>
        <dsp:cNvSpPr/>
      </dsp:nvSpPr>
      <dsp:spPr>
        <a:xfrm rot="10800000">
          <a:off x="4338522" y="2947214"/>
          <a:ext cx="438350" cy="438463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E1BC88-A491-4551-A9B9-C5B6286F8B5E}">
      <dsp:nvSpPr>
        <dsp:cNvPr id="0" name=""/>
        <dsp:cNvSpPr/>
      </dsp:nvSpPr>
      <dsp:spPr>
        <a:xfrm>
          <a:off x="424792" y="966787"/>
          <a:ext cx="4220424" cy="230690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739131-CF2A-45CE-8E4D-E1C5D91AC67B}">
      <dsp:nvSpPr>
        <dsp:cNvPr id="0" name=""/>
        <dsp:cNvSpPr/>
      </dsp:nvSpPr>
      <dsp:spPr>
        <a:xfrm rot="252076">
          <a:off x="733519" y="265624"/>
          <a:ext cx="4797760" cy="618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Caso 2  “La Silletera” </a:t>
          </a:r>
          <a:endParaRPr lang="es-CO" sz="2400" kern="1200" dirty="0"/>
        </a:p>
      </dsp:txBody>
      <dsp:txXfrm>
        <a:off x="733519" y="265624"/>
        <a:ext cx="4797760" cy="618410"/>
      </dsp:txXfrm>
    </dsp:sp>
    <dsp:sp modelId="{F8EE8D4F-38B5-4785-AE93-C072FB838A91}">
      <dsp:nvSpPr>
        <dsp:cNvPr id="0" name=""/>
        <dsp:cNvSpPr/>
      </dsp:nvSpPr>
      <dsp:spPr>
        <a:xfrm>
          <a:off x="311806" y="853809"/>
          <a:ext cx="436782" cy="436895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C0AA0C-9ACE-4B68-B1C7-B8182F56B89A}">
      <dsp:nvSpPr>
        <dsp:cNvPr id="0" name=""/>
        <dsp:cNvSpPr/>
      </dsp:nvSpPr>
      <dsp:spPr>
        <a:xfrm rot="5400000">
          <a:off x="4322593" y="853866"/>
          <a:ext cx="436895" cy="436782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72B50-439E-422C-942F-6A54BF021BC8}">
      <dsp:nvSpPr>
        <dsp:cNvPr id="0" name=""/>
        <dsp:cNvSpPr/>
      </dsp:nvSpPr>
      <dsp:spPr>
        <a:xfrm rot="16200000">
          <a:off x="311750" y="2944021"/>
          <a:ext cx="436895" cy="436782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A2B4E-8A92-4FAA-AE72-6E5E2F51282F}">
      <dsp:nvSpPr>
        <dsp:cNvPr id="0" name=""/>
        <dsp:cNvSpPr/>
      </dsp:nvSpPr>
      <dsp:spPr>
        <a:xfrm rot="10800000">
          <a:off x="4322650" y="2943969"/>
          <a:ext cx="436782" cy="436895"/>
        </a:xfrm>
        <a:prstGeom prst="halfFrame">
          <a:avLst>
            <a:gd name="adj1" fmla="val 25770"/>
            <a:gd name="adj2" fmla="val 257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BE0B22-4C9A-4D6F-A98E-0E658B7380CB}">
      <dsp:nvSpPr>
        <dsp:cNvPr id="0" name=""/>
        <dsp:cNvSpPr/>
      </dsp:nvSpPr>
      <dsp:spPr>
        <a:xfrm>
          <a:off x="0" y="0"/>
          <a:ext cx="6120342" cy="1224068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Reflexiones y Aportes a la discusión en las ciencias sociales y en la jurisprudencia sobre el trabajo infantil</a:t>
          </a:r>
          <a:endParaRPr lang="es-CO" sz="2400" kern="1200" dirty="0"/>
        </a:p>
      </dsp:txBody>
      <dsp:txXfrm>
        <a:off x="0" y="0"/>
        <a:ext cx="6120342" cy="1224068"/>
      </dsp:txXfrm>
    </dsp:sp>
    <dsp:sp modelId="{73AA7CB2-8E8C-4099-8F0D-B6097A2CB792}">
      <dsp:nvSpPr>
        <dsp:cNvPr id="0" name=""/>
        <dsp:cNvSpPr/>
      </dsp:nvSpPr>
      <dsp:spPr>
        <a:xfrm>
          <a:off x="2988" y="1224068"/>
          <a:ext cx="2038121" cy="25705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100" kern="1200" dirty="0" smtClean="0"/>
            <a:t>Marco Contextual </a:t>
          </a:r>
          <a:endParaRPr lang="es-CO" sz="3100" kern="1200" dirty="0"/>
        </a:p>
      </dsp:txBody>
      <dsp:txXfrm>
        <a:off x="2988" y="1224068"/>
        <a:ext cx="2038121" cy="2570543"/>
      </dsp:txXfrm>
    </dsp:sp>
    <dsp:sp modelId="{1D3E687A-A3D8-4F43-AA07-267E219EE718}">
      <dsp:nvSpPr>
        <dsp:cNvPr id="0" name=""/>
        <dsp:cNvSpPr/>
      </dsp:nvSpPr>
      <dsp:spPr>
        <a:xfrm>
          <a:off x="2041110" y="1224068"/>
          <a:ext cx="2038121" cy="25705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100" kern="1200" dirty="0" smtClean="0"/>
            <a:t>Marco conceptual </a:t>
          </a:r>
          <a:endParaRPr lang="es-CO" sz="3100" kern="1200" dirty="0"/>
        </a:p>
      </dsp:txBody>
      <dsp:txXfrm>
        <a:off x="2041110" y="1224068"/>
        <a:ext cx="2038121" cy="2570543"/>
      </dsp:txXfrm>
    </dsp:sp>
    <dsp:sp modelId="{250257CB-E7CD-49F0-AEB8-01D343016AFB}">
      <dsp:nvSpPr>
        <dsp:cNvPr id="0" name=""/>
        <dsp:cNvSpPr/>
      </dsp:nvSpPr>
      <dsp:spPr>
        <a:xfrm>
          <a:off x="4079231" y="1224068"/>
          <a:ext cx="2038121" cy="25705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100" kern="1200" dirty="0" smtClean="0"/>
            <a:t>Marco Legal</a:t>
          </a:r>
          <a:endParaRPr lang="es-CO" sz="3100" kern="1200" dirty="0"/>
        </a:p>
      </dsp:txBody>
      <dsp:txXfrm>
        <a:off x="4079231" y="1224068"/>
        <a:ext cx="2038121" cy="2570543"/>
      </dsp:txXfrm>
    </dsp:sp>
    <dsp:sp modelId="{B1CDB867-EDD2-4705-B17F-C48569D899E0}">
      <dsp:nvSpPr>
        <dsp:cNvPr id="0" name=""/>
        <dsp:cNvSpPr/>
      </dsp:nvSpPr>
      <dsp:spPr>
        <a:xfrm>
          <a:off x="0" y="3794612"/>
          <a:ext cx="6120342" cy="285615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53FD1-55DE-4A9C-8235-C7F48AB5A385}">
      <dsp:nvSpPr>
        <dsp:cNvPr id="0" name=""/>
        <dsp:cNvSpPr/>
      </dsp:nvSpPr>
      <dsp:spPr>
        <a:xfrm>
          <a:off x="1491216" y="471159"/>
          <a:ext cx="3137909" cy="3137909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67516-1DBE-43AD-9A72-15016397CD2E}">
      <dsp:nvSpPr>
        <dsp:cNvPr id="0" name=""/>
        <dsp:cNvSpPr/>
      </dsp:nvSpPr>
      <dsp:spPr>
        <a:xfrm>
          <a:off x="1491216" y="471159"/>
          <a:ext cx="3137909" cy="3137909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7F78A-9359-4032-B22F-CA1976620934}">
      <dsp:nvSpPr>
        <dsp:cNvPr id="0" name=""/>
        <dsp:cNvSpPr/>
      </dsp:nvSpPr>
      <dsp:spPr>
        <a:xfrm>
          <a:off x="1491216" y="471159"/>
          <a:ext cx="3137909" cy="3137909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15059-AA54-45A9-8BBD-9BB104999D79}">
      <dsp:nvSpPr>
        <dsp:cNvPr id="0" name=""/>
        <dsp:cNvSpPr/>
      </dsp:nvSpPr>
      <dsp:spPr>
        <a:xfrm>
          <a:off x="1491216" y="471159"/>
          <a:ext cx="3137909" cy="3137909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226F2A-F99D-4DF9-8DEB-2DAB216FBDF0}">
      <dsp:nvSpPr>
        <dsp:cNvPr id="0" name=""/>
        <dsp:cNvSpPr/>
      </dsp:nvSpPr>
      <dsp:spPr>
        <a:xfrm>
          <a:off x="2337713" y="1317656"/>
          <a:ext cx="1444914" cy="144491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Marco Contextual </a:t>
          </a:r>
          <a:endParaRPr lang="es-CO" sz="1700" kern="1200" dirty="0"/>
        </a:p>
      </dsp:txBody>
      <dsp:txXfrm>
        <a:off x="2549316" y="1529259"/>
        <a:ext cx="1021708" cy="1021708"/>
      </dsp:txXfrm>
    </dsp:sp>
    <dsp:sp modelId="{7920A0B1-7BF2-4487-B544-F57A6353DACE}">
      <dsp:nvSpPr>
        <dsp:cNvPr id="0" name=""/>
        <dsp:cNvSpPr/>
      </dsp:nvSpPr>
      <dsp:spPr>
        <a:xfrm>
          <a:off x="2554450" y="1851"/>
          <a:ext cx="1011440" cy="101144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América Latina</a:t>
          </a:r>
          <a:endParaRPr lang="es-CO" sz="1300" kern="1200" dirty="0"/>
        </a:p>
      </dsp:txBody>
      <dsp:txXfrm>
        <a:off x="2702572" y="149973"/>
        <a:ext cx="715196" cy="715196"/>
      </dsp:txXfrm>
    </dsp:sp>
    <dsp:sp modelId="{6C8CB771-F0F9-47C5-BDC2-643727E34276}">
      <dsp:nvSpPr>
        <dsp:cNvPr id="0" name=""/>
        <dsp:cNvSpPr/>
      </dsp:nvSpPr>
      <dsp:spPr>
        <a:xfrm>
          <a:off x="4086993" y="1534393"/>
          <a:ext cx="1011440" cy="1011440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Colombia</a:t>
          </a:r>
          <a:endParaRPr lang="es-CO" sz="1300" kern="1200" dirty="0"/>
        </a:p>
      </dsp:txBody>
      <dsp:txXfrm>
        <a:off x="4235115" y="1682515"/>
        <a:ext cx="715196" cy="715196"/>
      </dsp:txXfrm>
    </dsp:sp>
    <dsp:sp modelId="{D73C5579-C547-4E88-A383-ABBC6183C33F}">
      <dsp:nvSpPr>
        <dsp:cNvPr id="0" name=""/>
        <dsp:cNvSpPr/>
      </dsp:nvSpPr>
      <dsp:spPr>
        <a:xfrm>
          <a:off x="2554450" y="3066936"/>
          <a:ext cx="1011440" cy="1011440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Antioquia</a:t>
          </a:r>
          <a:endParaRPr lang="es-CO" sz="1300" kern="1200" dirty="0"/>
        </a:p>
      </dsp:txBody>
      <dsp:txXfrm>
        <a:off x="2702572" y="3215058"/>
        <a:ext cx="715196" cy="715196"/>
      </dsp:txXfrm>
    </dsp:sp>
    <dsp:sp modelId="{21A6CEA1-4A5E-449D-B7FD-21D3A156EA6A}">
      <dsp:nvSpPr>
        <dsp:cNvPr id="0" name=""/>
        <dsp:cNvSpPr/>
      </dsp:nvSpPr>
      <dsp:spPr>
        <a:xfrm>
          <a:off x="1021908" y="1534393"/>
          <a:ext cx="1011440" cy="1011440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Medellín</a:t>
          </a:r>
          <a:endParaRPr lang="es-CO" sz="1300" kern="1200" dirty="0"/>
        </a:p>
      </dsp:txBody>
      <dsp:txXfrm>
        <a:off x="1170030" y="1682515"/>
        <a:ext cx="715196" cy="7151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D8F36-433D-419D-84B0-78ED3D485A83}">
      <dsp:nvSpPr>
        <dsp:cNvPr id="0" name=""/>
        <dsp:cNvSpPr/>
      </dsp:nvSpPr>
      <dsp:spPr>
        <a:xfrm>
          <a:off x="5379" y="753885"/>
          <a:ext cx="1607785" cy="9646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accent4">
                  <a:lumMod val="50000"/>
                </a:schemeClr>
              </a:solidFill>
            </a:rPr>
            <a:t>Marco Conceptual </a:t>
          </a:r>
          <a:endParaRPr lang="es-CO" sz="16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3633" y="782139"/>
        <a:ext cx="1551277" cy="908163"/>
      </dsp:txXfrm>
    </dsp:sp>
    <dsp:sp modelId="{1FC00A46-9D6F-4D2A-BC3D-A6889B605461}">
      <dsp:nvSpPr>
        <dsp:cNvPr id="0" name=""/>
        <dsp:cNvSpPr/>
      </dsp:nvSpPr>
      <dsp:spPr>
        <a:xfrm rot="21584854">
          <a:off x="1754647" y="1031940"/>
          <a:ext cx="340853" cy="398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/>
        </a:p>
      </dsp:txBody>
      <dsp:txXfrm>
        <a:off x="1754647" y="1111911"/>
        <a:ext cx="238597" cy="239238"/>
      </dsp:txXfrm>
    </dsp:sp>
    <dsp:sp modelId="{63C1CD1F-3FB1-4E19-88A4-841392C6B0BB}">
      <dsp:nvSpPr>
        <dsp:cNvPr id="0" name=""/>
        <dsp:cNvSpPr/>
      </dsp:nvSpPr>
      <dsp:spPr>
        <a:xfrm>
          <a:off x="2256278" y="743969"/>
          <a:ext cx="1607785" cy="964671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accent4">
                  <a:lumMod val="50000"/>
                </a:schemeClr>
              </a:solidFill>
            </a:rPr>
            <a:t>Peores Formas de Trabajo Infantil</a:t>
          </a:r>
          <a:endParaRPr lang="es-CO" sz="16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284532" y="772223"/>
        <a:ext cx="1551277" cy="908163"/>
      </dsp:txXfrm>
    </dsp:sp>
    <dsp:sp modelId="{47AA7A5F-D568-45EC-BB55-54A61BB10506}">
      <dsp:nvSpPr>
        <dsp:cNvPr id="0" name=""/>
        <dsp:cNvSpPr/>
      </dsp:nvSpPr>
      <dsp:spPr>
        <a:xfrm>
          <a:off x="4006732" y="1026939"/>
          <a:ext cx="343701" cy="398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/>
        </a:p>
      </dsp:txBody>
      <dsp:txXfrm>
        <a:off x="4006732" y="1106685"/>
        <a:ext cx="240591" cy="239238"/>
      </dsp:txXfrm>
    </dsp:sp>
    <dsp:sp modelId="{4CAD39A7-356C-4EBB-A229-C77A213DF730}">
      <dsp:nvSpPr>
        <dsp:cNvPr id="0" name=""/>
        <dsp:cNvSpPr/>
      </dsp:nvSpPr>
      <dsp:spPr>
        <a:xfrm>
          <a:off x="4512556" y="743969"/>
          <a:ext cx="1607785" cy="964671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accent4">
                  <a:lumMod val="50000"/>
                </a:schemeClr>
              </a:solidFill>
            </a:rPr>
            <a:t>Garantía de Derechos</a:t>
          </a:r>
          <a:endParaRPr lang="es-CO" sz="16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540810" y="772223"/>
        <a:ext cx="1551277" cy="908163"/>
      </dsp:txXfrm>
    </dsp:sp>
    <dsp:sp modelId="{E1F275EB-872C-4BA1-B8DF-83570CC8591E}">
      <dsp:nvSpPr>
        <dsp:cNvPr id="0" name=""/>
        <dsp:cNvSpPr/>
      </dsp:nvSpPr>
      <dsp:spPr>
        <a:xfrm rot="5411431">
          <a:off x="5140738" y="1825994"/>
          <a:ext cx="346108" cy="398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/>
        </a:p>
      </dsp:txBody>
      <dsp:txXfrm rot="-5400000">
        <a:off x="5194346" y="1852305"/>
        <a:ext cx="239238" cy="242276"/>
      </dsp:txXfrm>
    </dsp:sp>
    <dsp:sp modelId="{1D0E3D82-6123-431B-89DC-536A58BFAEAF}">
      <dsp:nvSpPr>
        <dsp:cNvPr id="0" name=""/>
        <dsp:cNvSpPr/>
      </dsp:nvSpPr>
      <dsp:spPr>
        <a:xfrm>
          <a:off x="4507177" y="2361671"/>
          <a:ext cx="1607785" cy="964671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0" kern="1200" dirty="0" smtClean="0">
              <a:solidFill>
                <a:schemeClr val="accent4">
                  <a:lumMod val="50000"/>
                </a:schemeClr>
              </a:solidFill>
            </a:rPr>
            <a:t>Factores de Riesgo y Factores Protectores</a:t>
          </a:r>
          <a:endParaRPr lang="es-CO" sz="1600" b="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535431" y="2389925"/>
        <a:ext cx="1551277" cy="908163"/>
      </dsp:txXfrm>
    </dsp:sp>
    <dsp:sp modelId="{FA83234F-98D8-4C7F-B2BF-D27094FA3A39}">
      <dsp:nvSpPr>
        <dsp:cNvPr id="0" name=""/>
        <dsp:cNvSpPr/>
      </dsp:nvSpPr>
      <dsp:spPr>
        <a:xfrm rot="10800000">
          <a:off x="4024842" y="2644641"/>
          <a:ext cx="340850" cy="398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/>
        </a:p>
      </dsp:txBody>
      <dsp:txXfrm rot="10800000">
        <a:off x="4127097" y="2724387"/>
        <a:ext cx="238595" cy="239238"/>
      </dsp:txXfrm>
    </dsp:sp>
    <dsp:sp modelId="{D52EBE85-8F9E-4ACF-B2B6-52BC20216B15}">
      <dsp:nvSpPr>
        <dsp:cNvPr id="0" name=""/>
        <dsp:cNvSpPr/>
      </dsp:nvSpPr>
      <dsp:spPr>
        <a:xfrm>
          <a:off x="2256278" y="2361671"/>
          <a:ext cx="1607785" cy="964671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Resiliencia</a:t>
          </a:r>
          <a:endParaRPr lang="es-CO" sz="1600" b="1" kern="1200" dirty="0"/>
        </a:p>
      </dsp:txBody>
      <dsp:txXfrm>
        <a:off x="2284532" y="2389925"/>
        <a:ext cx="1551277" cy="9081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5F1FE-034B-442F-91A2-A33EF126BE9B}">
      <dsp:nvSpPr>
        <dsp:cNvPr id="0" name=""/>
        <dsp:cNvSpPr/>
      </dsp:nvSpPr>
      <dsp:spPr>
        <a:xfrm>
          <a:off x="192850" y="231096"/>
          <a:ext cx="1464671" cy="10792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Marco Legal</a:t>
          </a:r>
          <a:endParaRPr lang="es-CO" sz="2800" kern="1200" dirty="0"/>
        </a:p>
      </dsp:txBody>
      <dsp:txXfrm>
        <a:off x="407346" y="389147"/>
        <a:ext cx="1035679" cy="763139"/>
      </dsp:txXfrm>
    </dsp:sp>
    <dsp:sp modelId="{6E4B9980-1717-4722-AC8D-7408220FF326}">
      <dsp:nvSpPr>
        <dsp:cNvPr id="0" name=""/>
        <dsp:cNvSpPr/>
      </dsp:nvSpPr>
      <dsp:spPr>
        <a:xfrm rot="10786033">
          <a:off x="739286" y="1423724"/>
          <a:ext cx="377734" cy="154611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DAE1A9-AC1E-45B6-94D5-CF31D7BD75E0}">
      <dsp:nvSpPr>
        <dsp:cNvPr id="0" name=""/>
        <dsp:cNvSpPr/>
      </dsp:nvSpPr>
      <dsp:spPr>
        <a:xfrm>
          <a:off x="13277" y="1682971"/>
          <a:ext cx="1836384" cy="126852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Normatividad Internacional.      </a:t>
          </a:r>
          <a:r>
            <a:rPr lang="es-CO" sz="900" kern="1200" dirty="0" smtClean="0"/>
            <a:t>Convención sobre los derechos del niño</a:t>
          </a:r>
          <a:endParaRPr lang="es-CO" sz="900" kern="1200" dirty="0"/>
        </a:p>
      </dsp:txBody>
      <dsp:txXfrm>
        <a:off x="282209" y="1868742"/>
        <a:ext cx="1298520" cy="896985"/>
      </dsp:txXfrm>
    </dsp:sp>
    <dsp:sp modelId="{FCB30488-4689-4CB6-911B-99C7F23D5BAA}">
      <dsp:nvSpPr>
        <dsp:cNvPr id="0" name=""/>
        <dsp:cNvSpPr/>
      </dsp:nvSpPr>
      <dsp:spPr>
        <a:xfrm rot="8109570">
          <a:off x="1245008" y="2968488"/>
          <a:ext cx="377734" cy="154611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3351E8-D915-4514-88D5-867B3057F78F}">
      <dsp:nvSpPr>
        <dsp:cNvPr id="0" name=""/>
        <dsp:cNvSpPr/>
      </dsp:nvSpPr>
      <dsp:spPr>
        <a:xfrm>
          <a:off x="1421668" y="2940081"/>
          <a:ext cx="1254763" cy="97538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Declaración de los Derechos del Niño </a:t>
          </a:r>
          <a:endParaRPr lang="es-CO" sz="1100" kern="1200" dirty="0"/>
        </a:p>
      </dsp:txBody>
      <dsp:txXfrm>
        <a:off x="1605424" y="3082922"/>
        <a:ext cx="887251" cy="689699"/>
      </dsp:txXfrm>
    </dsp:sp>
    <dsp:sp modelId="{B6308183-E8CA-476F-9AB0-4B9C0E6D3702}">
      <dsp:nvSpPr>
        <dsp:cNvPr id="0" name=""/>
        <dsp:cNvSpPr/>
      </dsp:nvSpPr>
      <dsp:spPr>
        <a:xfrm rot="1934018">
          <a:off x="2315841" y="2890228"/>
          <a:ext cx="377734" cy="154611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C3B818-4CD3-4006-A7D9-B5914813547B}">
      <dsp:nvSpPr>
        <dsp:cNvPr id="0" name=""/>
        <dsp:cNvSpPr/>
      </dsp:nvSpPr>
      <dsp:spPr>
        <a:xfrm>
          <a:off x="2215902" y="1611541"/>
          <a:ext cx="1245268" cy="112835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Convenio 182 </a:t>
          </a:r>
          <a:r>
            <a:rPr lang="es-CO" sz="900" kern="1200" dirty="0" smtClean="0"/>
            <a:t>(Sobre la prohibición de las peores formas de trabajo infantil) </a:t>
          </a:r>
          <a:endParaRPr lang="es-CO" sz="900" kern="1200" dirty="0"/>
        </a:p>
      </dsp:txBody>
      <dsp:txXfrm>
        <a:off x="2398267" y="1776785"/>
        <a:ext cx="880538" cy="797869"/>
      </dsp:txXfrm>
    </dsp:sp>
    <dsp:sp modelId="{5A445AB0-8565-4343-8E99-D1B607870FC0}">
      <dsp:nvSpPr>
        <dsp:cNvPr id="0" name=""/>
        <dsp:cNvSpPr/>
      </dsp:nvSpPr>
      <dsp:spPr>
        <a:xfrm rot="39692">
          <a:off x="2658921" y="1297102"/>
          <a:ext cx="377734" cy="154611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60191-2770-4DDE-B6A5-075BFE9B09DF}">
      <dsp:nvSpPr>
        <dsp:cNvPr id="0" name=""/>
        <dsp:cNvSpPr/>
      </dsp:nvSpPr>
      <dsp:spPr>
        <a:xfrm>
          <a:off x="2215905" y="182956"/>
          <a:ext cx="1280160" cy="96305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Normatividad Nacional. </a:t>
          </a:r>
          <a:r>
            <a:rPr lang="es-CO" sz="900" kern="1200" dirty="0" smtClean="0"/>
            <a:t>Constitución Política de Colombia </a:t>
          </a:r>
          <a:endParaRPr lang="es-CO" sz="900" kern="1200" dirty="0"/>
        </a:p>
      </dsp:txBody>
      <dsp:txXfrm>
        <a:off x="2403380" y="323992"/>
        <a:ext cx="905210" cy="680985"/>
      </dsp:txXfrm>
    </dsp:sp>
    <dsp:sp modelId="{A8160CD5-E07E-4188-A365-14D47CE1B05F}">
      <dsp:nvSpPr>
        <dsp:cNvPr id="0" name=""/>
        <dsp:cNvSpPr/>
      </dsp:nvSpPr>
      <dsp:spPr>
        <a:xfrm rot="5164668">
          <a:off x="3645594" y="500334"/>
          <a:ext cx="377734" cy="154611"/>
        </a:xfrm>
        <a:prstGeom prst="triangl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703E9-F50E-4334-B1A7-5D8AE3C2565D}">
      <dsp:nvSpPr>
        <dsp:cNvPr id="0" name=""/>
        <dsp:cNvSpPr/>
      </dsp:nvSpPr>
      <dsp:spPr>
        <a:xfrm>
          <a:off x="4144715" y="182959"/>
          <a:ext cx="969600" cy="7198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Ley 12 de 1991</a:t>
          </a:r>
          <a:endParaRPr lang="es-CO" sz="1100" kern="1200" dirty="0"/>
        </a:p>
      </dsp:txBody>
      <dsp:txXfrm>
        <a:off x="4286710" y="288379"/>
        <a:ext cx="685610" cy="509014"/>
      </dsp:txXfrm>
    </dsp:sp>
    <dsp:sp modelId="{6290EE75-6315-4739-ACA2-A791469F747A}">
      <dsp:nvSpPr>
        <dsp:cNvPr id="0" name=""/>
        <dsp:cNvSpPr/>
      </dsp:nvSpPr>
      <dsp:spPr>
        <a:xfrm rot="10160430">
          <a:off x="4512678" y="1073707"/>
          <a:ext cx="377734" cy="154611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7E4190-DF7C-4633-87E9-BBB4310FEEB9}">
      <dsp:nvSpPr>
        <dsp:cNvPr id="0" name=""/>
        <dsp:cNvSpPr/>
      </dsp:nvSpPr>
      <dsp:spPr>
        <a:xfrm>
          <a:off x="4358779" y="1320263"/>
          <a:ext cx="969600" cy="7198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Ley 1098 de 2006</a:t>
          </a:r>
          <a:endParaRPr lang="es-CO" sz="1100" kern="1200" dirty="0"/>
        </a:p>
      </dsp:txBody>
      <dsp:txXfrm>
        <a:off x="4500774" y="1425683"/>
        <a:ext cx="685610" cy="509014"/>
      </dsp:txXfrm>
    </dsp:sp>
    <dsp:sp modelId="{BD5E9425-5008-4962-991F-A0D24D65A9C3}">
      <dsp:nvSpPr>
        <dsp:cNvPr id="0" name=""/>
        <dsp:cNvSpPr/>
      </dsp:nvSpPr>
      <dsp:spPr>
        <a:xfrm rot="11165096">
          <a:off x="4508768" y="2131127"/>
          <a:ext cx="377734" cy="154611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A9E19-8143-43E9-B359-2567C5040EB8}">
      <dsp:nvSpPr>
        <dsp:cNvPr id="0" name=""/>
        <dsp:cNvSpPr/>
      </dsp:nvSpPr>
      <dsp:spPr>
        <a:xfrm>
          <a:off x="4073061" y="2400727"/>
          <a:ext cx="1291289" cy="90168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 smtClean="0"/>
            <a:t>Resoluciones 01677 de mayo 16 de 2008/ 03597 de 2013 del MPS </a:t>
          </a:r>
          <a:endParaRPr lang="es-CO" sz="900" kern="1200" dirty="0"/>
        </a:p>
      </dsp:txBody>
      <dsp:txXfrm>
        <a:off x="4262166" y="2532776"/>
        <a:ext cx="913079" cy="637591"/>
      </dsp:txXfrm>
    </dsp:sp>
    <dsp:sp modelId="{FC0DD377-F33A-4E3E-B76F-1C71C346ADE3}">
      <dsp:nvSpPr>
        <dsp:cNvPr id="0" name=""/>
        <dsp:cNvSpPr/>
      </dsp:nvSpPr>
      <dsp:spPr>
        <a:xfrm rot="6707843">
          <a:off x="5173727" y="3456038"/>
          <a:ext cx="377734" cy="154611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1AFED8-DC8F-46A1-86B4-12FAF94CBAFF}">
      <dsp:nvSpPr>
        <dsp:cNvPr id="0" name=""/>
        <dsp:cNvSpPr/>
      </dsp:nvSpPr>
      <dsp:spPr>
        <a:xfrm>
          <a:off x="5760641" y="3135014"/>
          <a:ext cx="1133633" cy="71985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 smtClean="0"/>
            <a:t>Normatividad Municipal . </a:t>
          </a:r>
          <a:endParaRPr lang="es-CO" sz="900" kern="1200" dirty="0"/>
        </a:p>
      </dsp:txBody>
      <dsp:txXfrm>
        <a:off x="5926658" y="3240434"/>
        <a:ext cx="801599" cy="509014"/>
      </dsp:txXfrm>
    </dsp:sp>
    <dsp:sp modelId="{4B7D4FA6-8A96-49B8-8BB8-F9A2265EEBE1}">
      <dsp:nvSpPr>
        <dsp:cNvPr id="0" name=""/>
        <dsp:cNvSpPr/>
      </dsp:nvSpPr>
      <dsp:spPr>
        <a:xfrm rot="264658">
          <a:off x="6181115" y="2866359"/>
          <a:ext cx="377734" cy="154611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54F33-3B79-4FE8-9DCB-51DC47666DE5}">
      <dsp:nvSpPr>
        <dsp:cNvPr id="0" name=""/>
        <dsp:cNvSpPr/>
      </dsp:nvSpPr>
      <dsp:spPr>
        <a:xfrm>
          <a:off x="5885984" y="1682966"/>
          <a:ext cx="1079241" cy="107924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 Acuerdos Municipales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84 de 2006 / 30 de 2013</a:t>
          </a:r>
        </a:p>
      </dsp:txBody>
      <dsp:txXfrm>
        <a:off x="6044035" y="1841017"/>
        <a:ext cx="763139" cy="763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81646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81646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A6F21E0-B9FA-4EDE-A9B0-432B2C89A7C4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-280988" y="698500"/>
            <a:ext cx="7419976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24363"/>
            <a:ext cx="5486400" cy="4189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3963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81646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43963"/>
            <a:ext cx="2971800" cy="466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D424A80-1FFF-4B30-86D9-15A9CA8071C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640283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159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7988" algn="l" defTabSz="8159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5975" algn="l" defTabSz="8159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23963" algn="l" defTabSz="8159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31950" algn="l" defTabSz="8159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41169" algn="l" defTabSz="81646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49403" algn="l" defTabSz="81646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57637" algn="l" defTabSz="81646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65871" algn="l" defTabSz="81646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1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916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2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325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3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47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4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5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846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6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048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7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155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8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456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3D2E76-541A-4842-9A39-6A55B16B8905}" type="slidenum">
              <a:rPr lang="es-ES" altLang="es-CO" sz="1200">
                <a:latin typeface="Calibri" panose="020F0502020204030204" pitchFamily="34" charset="0"/>
              </a:rPr>
              <a:pPr/>
              <a:t>9</a:t>
            </a:fld>
            <a:endParaRPr lang="es-ES" altLang="es-CO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208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8539" y="1342365"/>
            <a:ext cx="7803436" cy="92625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7077" y="2448666"/>
            <a:ext cx="6426360" cy="11043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1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0338E-32CA-4EFA-B8D2-C74CA7641DF8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E244-F54E-4A85-BA0C-88912E8CF0F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9740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E1B6-3C5A-4F16-8861-06C36847B476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6BF13-E18B-41E8-AED1-91FF77248CE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8087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5872" y="173048"/>
            <a:ext cx="2065616" cy="368700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9026" y="173048"/>
            <a:ext cx="6043837" cy="368700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2340C-8157-4C05-B53B-5E6543EE8FD4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2402E-4F0F-4D74-9979-411E00974B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8843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3F5A7-F4C5-482A-B2C5-D1DC6B356D95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2C-45ED-40EF-8023-AA8D1BFC2F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0269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5198" y="2776755"/>
            <a:ext cx="7803436" cy="85823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5198" y="1831498"/>
            <a:ext cx="7803436" cy="94525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4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7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9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11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94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763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58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2FA8-9713-4B42-A90D-115B1E1A79F4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65A3B-DD70-4EFC-8834-C9D3B2A1A85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1422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9025" y="1008274"/>
            <a:ext cx="4054727" cy="285177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6761" y="1008274"/>
            <a:ext cx="4054727" cy="285177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A85F9-A9C5-444B-BD1B-EFBC38D4AA09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2830B-2446-40FD-AC72-953E1C649F4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36451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9026" y="967264"/>
            <a:ext cx="4056321" cy="40310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234" indent="0">
              <a:buNone/>
              <a:defRPr sz="1800" b="1"/>
            </a:lvl2pPr>
            <a:lvl3pPr marL="816468" indent="0">
              <a:buNone/>
              <a:defRPr sz="1600" b="1"/>
            </a:lvl3pPr>
            <a:lvl4pPr marL="1224702" indent="0">
              <a:buNone/>
              <a:defRPr sz="1400" b="1"/>
            </a:lvl4pPr>
            <a:lvl5pPr marL="1632936" indent="0">
              <a:buNone/>
              <a:defRPr sz="1400" b="1"/>
            </a:lvl5pPr>
            <a:lvl6pPr marL="2041169" indent="0">
              <a:buNone/>
              <a:defRPr sz="1400" b="1"/>
            </a:lvl6pPr>
            <a:lvl7pPr marL="2449403" indent="0">
              <a:buNone/>
              <a:defRPr sz="1400" b="1"/>
            </a:lvl7pPr>
            <a:lvl8pPr marL="2857637" indent="0">
              <a:buNone/>
              <a:defRPr sz="1400" b="1"/>
            </a:lvl8pPr>
            <a:lvl9pPr marL="3265871" indent="0">
              <a:buNone/>
              <a:defRPr sz="1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9026" y="1370373"/>
            <a:ext cx="4056321" cy="248967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63574" y="967264"/>
            <a:ext cx="4057914" cy="40310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234" indent="0">
              <a:buNone/>
              <a:defRPr sz="1800" b="1"/>
            </a:lvl2pPr>
            <a:lvl3pPr marL="816468" indent="0">
              <a:buNone/>
              <a:defRPr sz="1600" b="1"/>
            </a:lvl3pPr>
            <a:lvl4pPr marL="1224702" indent="0">
              <a:buNone/>
              <a:defRPr sz="1400" b="1"/>
            </a:lvl4pPr>
            <a:lvl5pPr marL="1632936" indent="0">
              <a:buNone/>
              <a:defRPr sz="1400" b="1"/>
            </a:lvl5pPr>
            <a:lvl6pPr marL="2041169" indent="0">
              <a:buNone/>
              <a:defRPr sz="1400" b="1"/>
            </a:lvl6pPr>
            <a:lvl7pPr marL="2449403" indent="0">
              <a:buNone/>
              <a:defRPr sz="1400" b="1"/>
            </a:lvl7pPr>
            <a:lvl8pPr marL="2857637" indent="0">
              <a:buNone/>
              <a:defRPr sz="1400" b="1"/>
            </a:lvl8pPr>
            <a:lvl9pPr marL="3265871" indent="0">
              <a:buNone/>
              <a:defRPr sz="1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574" y="1370373"/>
            <a:ext cx="4057914" cy="248967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F7147-90EE-4BB9-B68F-87443620CABD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01C8C-393A-497A-81EF-444898B372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766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538A0-969E-41FF-B218-D701EAD082BA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E61B8-CD64-44F3-B86E-D76CF4852E4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7607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D03D0-98EA-45D1-AB08-CF72B184623A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DDC2B-A9A0-456E-BCBB-1081F540260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701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9027" y="172047"/>
            <a:ext cx="3020325" cy="73219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89327" y="172046"/>
            <a:ext cx="5132161" cy="368800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9027" y="904246"/>
            <a:ext cx="3020325" cy="2955804"/>
          </a:xfrm>
        </p:spPr>
        <p:txBody>
          <a:bodyPr/>
          <a:lstStyle>
            <a:lvl1pPr marL="0" indent="0">
              <a:buNone/>
              <a:defRPr sz="1300"/>
            </a:lvl1pPr>
            <a:lvl2pPr marL="408234" indent="0">
              <a:buNone/>
              <a:defRPr sz="1100"/>
            </a:lvl2pPr>
            <a:lvl3pPr marL="816468" indent="0">
              <a:buNone/>
              <a:defRPr sz="900"/>
            </a:lvl3pPr>
            <a:lvl4pPr marL="1224702" indent="0">
              <a:buNone/>
              <a:defRPr sz="800"/>
            </a:lvl4pPr>
            <a:lvl5pPr marL="1632936" indent="0">
              <a:buNone/>
              <a:defRPr sz="800"/>
            </a:lvl5pPr>
            <a:lvl6pPr marL="2041169" indent="0">
              <a:buNone/>
              <a:defRPr sz="800"/>
            </a:lvl6pPr>
            <a:lvl7pPr marL="2449403" indent="0">
              <a:buNone/>
              <a:defRPr sz="800"/>
            </a:lvl7pPr>
            <a:lvl8pPr marL="2857637" indent="0">
              <a:buNone/>
              <a:defRPr sz="800"/>
            </a:lvl8pPr>
            <a:lvl9pPr marL="3265871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2C11D-7493-4596-8752-951312EB58C2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42D1C-8ACF-422B-BD29-7DEBB24AEB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814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9445" y="3024823"/>
            <a:ext cx="5508308" cy="35709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9445" y="386105"/>
            <a:ext cx="5508308" cy="2592705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08234" indent="0">
              <a:buNone/>
              <a:defRPr sz="2500"/>
            </a:lvl2pPr>
            <a:lvl3pPr marL="816468" indent="0">
              <a:buNone/>
              <a:defRPr sz="2100"/>
            </a:lvl3pPr>
            <a:lvl4pPr marL="1224702" indent="0">
              <a:buNone/>
              <a:defRPr sz="1800"/>
            </a:lvl4pPr>
            <a:lvl5pPr marL="1632936" indent="0">
              <a:buNone/>
              <a:defRPr sz="1800"/>
            </a:lvl5pPr>
            <a:lvl6pPr marL="2041169" indent="0">
              <a:buNone/>
              <a:defRPr sz="1800"/>
            </a:lvl6pPr>
            <a:lvl7pPr marL="2449403" indent="0">
              <a:buNone/>
              <a:defRPr sz="1800"/>
            </a:lvl7pPr>
            <a:lvl8pPr marL="2857637" indent="0">
              <a:buNone/>
              <a:defRPr sz="1800"/>
            </a:lvl8pPr>
            <a:lvl9pPr marL="3265871" indent="0">
              <a:buNone/>
              <a:defRPr sz="1800"/>
            </a:lvl9pPr>
          </a:lstStyle>
          <a:p>
            <a:pPr lvl="0"/>
            <a:endParaRPr lang="es-CO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9445" y="3381921"/>
            <a:ext cx="5508308" cy="507137"/>
          </a:xfrm>
        </p:spPr>
        <p:txBody>
          <a:bodyPr/>
          <a:lstStyle>
            <a:lvl1pPr marL="0" indent="0">
              <a:buNone/>
              <a:defRPr sz="1300"/>
            </a:lvl1pPr>
            <a:lvl2pPr marL="408234" indent="0">
              <a:buNone/>
              <a:defRPr sz="1100"/>
            </a:lvl2pPr>
            <a:lvl3pPr marL="816468" indent="0">
              <a:buNone/>
              <a:defRPr sz="900"/>
            </a:lvl3pPr>
            <a:lvl4pPr marL="1224702" indent="0">
              <a:buNone/>
              <a:defRPr sz="800"/>
            </a:lvl4pPr>
            <a:lvl5pPr marL="1632936" indent="0">
              <a:buNone/>
              <a:defRPr sz="800"/>
            </a:lvl5pPr>
            <a:lvl6pPr marL="2041169" indent="0">
              <a:buNone/>
              <a:defRPr sz="800"/>
            </a:lvl6pPr>
            <a:lvl7pPr marL="2449403" indent="0">
              <a:buNone/>
              <a:defRPr sz="800"/>
            </a:lvl7pPr>
            <a:lvl8pPr marL="2857637" indent="0">
              <a:buNone/>
              <a:defRPr sz="800"/>
            </a:lvl8pPr>
            <a:lvl9pPr marL="3265871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428E6-7282-4CC2-A7BE-E57A14DF08D8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D0899-8ADB-4BD3-A6E2-BD9B74F752F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2435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8788" y="173038"/>
            <a:ext cx="82629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47" tIns="40823" rIns="81647" bIns="408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título del patrón</a:t>
            </a:r>
            <a:endParaRPr lang="es-CO" alt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8788" y="1008063"/>
            <a:ext cx="8262937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47" tIns="40823" rIns="81647" bIns="40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8788" y="4005263"/>
            <a:ext cx="2143125" cy="230187"/>
          </a:xfrm>
          <a:prstGeom prst="rect">
            <a:avLst/>
          </a:prstGeom>
        </p:spPr>
        <p:txBody>
          <a:bodyPr vert="horz" lIns="81647" tIns="40823" rIns="81647" bIns="40823" rtlCol="0" anchor="ctr"/>
          <a:lstStyle>
            <a:lvl1pPr algn="l" defTabSz="816468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99A3F8-5030-4F08-AAD2-18C402D097DD}" type="datetimeFigureOut">
              <a:rPr lang="es-CO"/>
              <a:pPr>
                <a:defRPr/>
              </a:pPr>
              <a:t>02/12/2015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36900" y="4005263"/>
            <a:ext cx="2906713" cy="230187"/>
          </a:xfrm>
          <a:prstGeom prst="rect">
            <a:avLst/>
          </a:prstGeom>
        </p:spPr>
        <p:txBody>
          <a:bodyPr vert="horz" lIns="81647" tIns="40823" rIns="81647" bIns="40823" rtlCol="0" anchor="ctr"/>
          <a:lstStyle>
            <a:lvl1pPr algn="ctr" defTabSz="816468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78600" y="4005263"/>
            <a:ext cx="2143125" cy="230187"/>
          </a:xfrm>
          <a:prstGeom prst="rect">
            <a:avLst/>
          </a:prstGeom>
        </p:spPr>
        <p:txBody>
          <a:bodyPr vert="horz" wrap="square" lIns="81647" tIns="40823" rIns="81647" bIns="4082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C4DF1B-AE77-42C8-8E54-62CE534D4F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5975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2pPr>
      <a:lvl3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3pPr>
      <a:lvl4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4pPr>
      <a:lvl5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5pPr>
      <a:lvl6pPr marL="4572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9144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3716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8288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04800" indent="-304800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1988" indent="-254000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203200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03200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36738" indent="-203200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45286" indent="-204117" algn="l" defTabSz="816468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520" indent="-204117" algn="l" defTabSz="816468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754" indent="-204117" algn="l" defTabSz="816468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988" indent="-204117" algn="l" defTabSz="816468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234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468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702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936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1169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403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637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871" algn="l" defTabSz="816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microsoft.com/office/2007/relationships/diagramDrawing" Target="../diagrams/drawing9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8.xml"/><Relationship Id="rId12" Type="http://schemas.openxmlformats.org/officeDocument/2006/relationships/diagramColors" Target="../diagrams/colors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8.xml"/><Relationship Id="rId11" Type="http://schemas.openxmlformats.org/officeDocument/2006/relationships/diagramQuickStyle" Target="../diagrams/quickStyle9.xml"/><Relationship Id="rId5" Type="http://schemas.openxmlformats.org/officeDocument/2006/relationships/diagramLayout" Target="../diagrams/layout8.xml"/><Relationship Id="rId10" Type="http://schemas.openxmlformats.org/officeDocument/2006/relationships/diagramLayout" Target="../diagrams/layout9.xml"/><Relationship Id="rId4" Type="http://schemas.openxmlformats.org/officeDocument/2006/relationships/diagramData" Target="../diagrams/data8.xml"/><Relationship Id="rId9" Type="http://schemas.openxmlformats.org/officeDocument/2006/relationships/diagramData" Target="../diagrams/data9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microsoft.com/office/2007/relationships/diagramDrawing" Target="../diagrams/drawing1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0.xml"/><Relationship Id="rId12" Type="http://schemas.openxmlformats.org/officeDocument/2006/relationships/diagramColors" Target="../diagrams/colors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11" Type="http://schemas.openxmlformats.org/officeDocument/2006/relationships/diagramQuickStyle" Target="../diagrams/quickStyle11.xml"/><Relationship Id="rId5" Type="http://schemas.openxmlformats.org/officeDocument/2006/relationships/diagramLayout" Target="../diagrams/layout10.xml"/><Relationship Id="rId10" Type="http://schemas.openxmlformats.org/officeDocument/2006/relationships/diagramLayout" Target="../diagrams/layout11.xml"/><Relationship Id="rId4" Type="http://schemas.openxmlformats.org/officeDocument/2006/relationships/diagramData" Target="../diagrams/data10.xml"/><Relationship Id="rId9" Type="http://schemas.openxmlformats.org/officeDocument/2006/relationships/diagramData" Target="../diagrams/data1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13" Type="http://schemas.microsoft.com/office/2007/relationships/diagramDrawing" Target="../diagrams/drawing13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2.xml"/><Relationship Id="rId12" Type="http://schemas.openxmlformats.org/officeDocument/2006/relationships/diagramColors" Target="../diagrams/colors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2.xml"/><Relationship Id="rId11" Type="http://schemas.openxmlformats.org/officeDocument/2006/relationships/diagramQuickStyle" Target="../diagrams/quickStyle13.xml"/><Relationship Id="rId5" Type="http://schemas.openxmlformats.org/officeDocument/2006/relationships/diagramLayout" Target="../diagrams/layout12.xml"/><Relationship Id="rId10" Type="http://schemas.openxmlformats.org/officeDocument/2006/relationships/diagramLayout" Target="../diagrams/layout13.xml"/><Relationship Id="rId4" Type="http://schemas.openxmlformats.org/officeDocument/2006/relationships/diagramData" Target="../diagrams/data12.xml"/><Relationship Id="rId9" Type="http://schemas.openxmlformats.org/officeDocument/2006/relationships/diagramData" Target="../diagrams/data1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989856" y="292484"/>
            <a:ext cx="6984775" cy="134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647" tIns="40823" rIns="81647" bIns="40823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s-CO" sz="2400" b="1" i="1" dirty="0" smtClean="0">
                <a:cs typeface="Arial" panose="020B0604020202020204" pitchFamily="34" charset="0"/>
              </a:rPr>
              <a:t>¿PUEDE EL TRABAJO INFANTIL SER UN FACTOR PROTECTOR EN CONCORDANCIA CON LA GARANTÍA DE DERECHOS?</a:t>
            </a:r>
          </a:p>
          <a:p>
            <a:pPr algn="ctr" eaLnBrk="1" hangingPunct="1"/>
            <a:endParaRPr lang="es-CO" altLang="es-CO" sz="1000" b="1" i="1" dirty="0">
              <a:cs typeface="Arial" panose="020B0604020202020204" pitchFamily="34" charset="0"/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1493912" y="1770406"/>
            <a:ext cx="5832647" cy="54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647" tIns="40823" rIns="81647" bIns="40823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CO" sz="1000" dirty="0" smtClean="0">
                <a:cs typeface="Arial" panose="020B0604020202020204" pitchFamily="34" charset="0"/>
              </a:rPr>
              <a:t>GUSTAVO ADOLFO ARENAS</a:t>
            </a:r>
          </a:p>
          <a:p>
            <a:pPr algn="ctr" eaLnBrk="1" hangingPunct="1"/>
            <a:r>
              <a:rPr lang="es-ES" altLang="es-CO" sz="1000" dirty="0" smtClean="0">
                <a:cs typeface="Arial" panose="020B0604020202020204" pitchFamily="34" charset="0"/>
              </a:rPr>
              <a:t>HÉCTOR AUGUSTO GIRALDO</a:t>
            </a:r>
          </a:p>
          <a:p>
            <a:pPr algn="ctr" eaLnBrk="1" hangingPunct="1"/>
            <a:r>
              <a:rPr lang="es-ES" altLang="es-CO" sz="1000" dirty="0" smtClean="0">
                <a:cs typeface="Arial" panose="020B0604020202020204" pitchFamily="34" charset="0"/>
              </a:rPr>
              <a:t>NASLY OTÁLVARO </a:t>
            </a:r>
            <a:endParaRPr lang="es-CO" altLang="es-CO" sz="1000" dirty="0">
              <a:cs typeface="Arial" panose="020B0604020202020204" pitchFamily="34" charset="0"/>
            </a:endParaRP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2147253" y="2989403"/>
            <a:ext cx="4525963" cy="86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7" tIns="40823" rIns="81647" bIns="40823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s-CO" sz="800" dirty="0">
                <a:cs typeface="Arial" panose="020B0604020202020204" pitchFamily="34" charset="0"/>
              </a:rPr>
              <a:t>FUNDACIÓN  UNIVERSITARIA LUIS </a:t>
            </a:r>
            <a:r>
              <a:rPr lang="es-CO" altLang="es-CO" sz="800" dirty="0" smtClean="0">
                <a:cs typeface="Arial" panose="020B0604020202020204" pitchFamily="34" charset="0"/>
              </a:rPr>
              <a:t>AMIGÓ</a:t>
            </a:r>
          </a:p>
          <a:p>
            <a:pPr algn="ctr" eaLnBrk="1" hangingPunct="1"/>
            <a:r>
              <a:rPr lang="es-CO" altLang="es-CO" sz="800" dirty="0" smtClean="0">
                <a:cs typeface="Arial" panose="020B0604020202020204" pitchFamily="34" charset="0"/>
              </a:rPr>
              <a:t>FACULTAD DE DERECHO</a:t>
            </a:r>
          </a:p>
          <a:p>
            <a:pPr algn="ctr" eaLnBrk="1" hangingPunct="1"/>
            <a:r>
              <a:rPr lang="es-CO" altLang="es-CO" sz="800" dirty="0" smtClean="0">
                <a:cs typeface="Arial" panose="020B0604020202020204" pitchFamily="34" charset="0"/>
              </a:rPr>
              <a:t>ESPECIALIZACIÓN EN DERECHO DE FAMILIA, INFANCIA Y ADOLESCENCIA</a:t>
            </a:r>
            <a:endParaRPr lang="es-CO" altLang="es-CO" sz="800" dirty="0">
              <a:cs typeface="Arial" panose="020B0604020202020204" pitchFamily="34" charset="0"/>
            </a:endParaRPr>
          </a:p>
          <a:p>
            <a:pPr algn="ctr" eaLnBrk="1" hangingPunct="1"/>
            <a:r>
              <a:rPr lang="es-CO" altLang="es-CO" sz="800" dirty="0">
                <a:cs typeface="Arial" panose="020B0604020202020204" pitchFamily="34" charset="0"/>
              </a:rPr>
              <a:t>MEDELLÍN</a:t>
            </a:r>
          </a:p>
          <a:p>
            <a:pPr algn="ctr" eaLnBrk="1" hangingPunct="1"/>
            <a:r>
              <a:rPr lang="es-CO" altLang="es-CO" sz="800" dirty="0" smtClean="0">
                <a:cs typeface="Arial" panose="020B0604020202020204" pitchFamily="34" charset="0"/>
              </a:rPr>
              <a:t>2015</a:t>
            </a:r>
            <a:endParaRPr lang="es-ES" altLang="es-CO" sz="800" dirty="0">
              <a:cs typeface="Arial" panose="020B0604020202020204" pitchFamily="34" charset="0"/>
            </a:endParaRPr>
          </a:p>
          <a:p>
            <a:pPr algn="ctr" eaLnBrk="1" hangingPunct="1"/>
            <a:endParaRPr lang="es-ES" altLang="es-CO" sz="1100" dirty="0">
              <a:latin typeface="Calibri" panose="020F0502020204030204" pitchFamily="34" charset="0"/>
            </a:endParaRPr>
          </a:p>
        </p:txBody>
      </p:sp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3081" name="24 CuadroTexto"/>
          <p:cNvSpPr txBox="1">
            <a:spLocks noChangeArrowheads="1"/>
          </p:cNvSpPr>
          <p:nvPr/>
        </p:nvSpPr>
        <p:spPr bwMode="auto">
          <a:xfrm>
            <a:off x="3334702" y="2389953"/>
            <a:ext cx="2151063" cy="39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7" tIns="40823" rIns="81647" bIns="40823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CO" sz="1000" dirty="0" err="1">
                <a:cs typeface="Arial" panose="020B0604020202020204" pitchFamily="34" charset="0"/>
              </a:rPr>
              <a:t>Mag</a:t>
            </a:r>
            <a:r>
              <a:rPr lang="es-ES" altLang="es-CO" sz="1000" dirty="0">
                <a:cs typeface="Arial" panose="020B0604020202020204" pitchFamily="34" charset="0"/>
              </a:rPr>
              <a:t>. </a:t>
            </a:r>
            <a:r>
              <a:rPr lang="es-ES" altLang="es-CO" sz="1000" dirty="0" err="1" smtClean="0">
                <a:cs typeface="Arial" panose="020B0604020202020204" pitchFamily="34" charset="0"/>
              </a:rPr>
              <a:t>Mayda</a:t>
            </a:r>
            <a:r>
              <a:rPr lang="es-ES" altLang="es-CO" sz="1000" dirty="0" smtClean="0">
                <a:cs typeface="Arial" panose="020B0604020202020204" pitchFamily="34" charset="0"/>
              </a:rPr>
              <a:t> Marín</a:t>
            </a:r>
          </a:p>
          <a:p>
            <a:pPr algn="ctr" eaLnBrk="1" hangingPunct="1"/>
            <a:r>
              <a:rPr lang="es-ES" altLang="es-CO" sz="1000" dirty="0" err="1" smtClean="0">
                <a:cs typeface="Arial" panose="020B0604020202020204" pitchFamily="34" charset="0"/>
              </a:rPr>
              <a:t>Mag</a:t>
            </a:r>
            <a:r>
              <a:rPr lang="es-ES" altLang="es-CO" sz="1000" dirty="0" smtClean="0">
                <a:cs typeface="Arial" panose="020B0604020202020204" pitchFamily="34" charset="0"/>
              </a:rPr>
              <a:t>. Víctor Julián Moreno </a:t>
            </a:r>
            <a:endParaRPr lang="es-CO" altLang="es-CO" sz="1000" dirty="0">
              <a:cs typeface="Arial" panose="020B0604020202020204" pitchFamily="34" charset="0"/>
            </a:endParaRPr>
          </a:p>
        </p:txBody>
      </p: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680742767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1039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66811385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8" name="Diagrama 17"/>
          <p:cNvGraphicFramePr/>
          <p:nvPr>
            <p:extLst>
              <p:ext uri="{D42A27DB-BD31-4B8C-83A1-F6EECF244321}">
                <p14:modId xmlns:p14="http://schemas.microsoft.com/office/powerpoint/2010/main" val="1662468421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4928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66811385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618958829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40433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66811385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60929612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00248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66811385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336225529"/>
              </p:ext>
            </p:extLst>
          </p:nvPr>
        </p:nvGraphicFramePr>
        <p:xfrm>
          <a:off x="485800" y="120473"/>
          <a:ext cx="7164627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77601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66811385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089373522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7" name="Rectángulo 6"/>
          <p:cNvSpPr/>
          <p:nvPr/>
        </p:nvSpPr>
        <p:spPr>
          <a:xfrm>
            <a:off x="197768" y="288379"/>
            <a:ext cx="1944216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ANÁLISIS DE CASO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7567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66811385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056426852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8" name="Rectángulo 7"/>
          <p:cNvSpPr/>
          <p:nvPr/>
        </p:nvSpPr>
        <p:spPr>
          <a:xfrm>
            <a:off x="197768" y="288379"/>
            <a:ext cx="1944216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REFLEXIONES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52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4518025" y="4275138"/>
            <a:ext cx="144463" cy="92075"/>
            <a:chOff x="2835" y="754"/>
            <a:chExt cx="90" cy="91"/>
          </a:xfrm>
        </p:grpSpPr>
        <p:sp>
          <p:nvSpPr>
            <p:cNvPr id="3084" name="Line 15"/>
            <p:cNvSpPr>
              <a:spLocks noChangeShapeType="1"/>
            </p:cNvSpPr>
            <p:nvPr/>
          </p:nvSpPr>
          <p:spPr bwMode="auto">
            <a:xfrm>
              <a:off x="2880" y="754"/>
              <a:ext cx="0" cy="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5" name="Line 16"/>
            <p:cNvSpPr>
              <a:spLocks noChangeShapeType="1"/>
            </p:cNvSpPr>
            <p:nvPr/>
          </p:nvSpPr>
          <p:spPr bwMode="auto">
            <a:xfrm>
              <a:off x="2835" y="799"/>
              <a:ext cx="9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3082" name="Picture 2" descr="http://t1.gstatic.com/images?q=tbn:ANd9GcQ3WEdPXD4uL3eIKSzVl2jKjLFCh0JNttWE8FSQeyiavUrMnSR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56" y="2780173"/>
            <a:ext cx="864096" cy="125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66811385"/>
              </p:ext>
            </p:extLst>
          </p:nvPr>
        </p:nvGraphicFramePr>
        <p:xfrm>
          <a:off x="1530085" y="120473"/>
          <a:ext cx="6120342" cy="408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269775" y="120473"/>
            <a:ext cx="7380651" cy="3913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smtClean="0"/>
              <a:t>CONCLUSIONES</a:t>
            </a:r>
            <a:endParaRPr lang="es-CO" sz="2400" dirty="0" smtClean="0"/>
          </a:p>
          <a:p>
            <a:pPr algn="just"/>
            <a:r>
              <a:rPr lang="es-CO" dirty="0" smtClean="0"/>
              <a:t>Existen situaciones y casos en que el trabajo Infantil enmarcado en la legalidad, con las garantías de derecho cubiertas en pleno, se constituye en factor protector para otros riesgos y vulnerabilidades que corren los niños, niñas y adolescentes como el ingreso a grupos armados, la explotación sexual comercial infantil o el tráfico de estupefacientes, entre otros.</a:t>
            </a:r>
          </a:p>
          <a:p>
            <a:pPr algn="just"/>
            <a:r>
              <a:rPr lang="es-CO" dirty="0" smtClean="0"/>
              <a:t>Ocupar el tiempo de manera positiva, con la posibilidad de generar un rubro, que permita tener acceso a productos o servicios que los niños, las niñas y los adolescentes demandan o requieran cubrir,  se convierte en factor protector  y en agente de resiliencia frente otras opciones más riesgosas o que a futuro se convertirán en un inminente problema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4893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466</TotalTime>
  <Words>381</Words>
  <Application>Microsoft Office PowerPoint</Application>
  <PresentationFormat>Personalizado</PresentationFormat>
  <Paragraphs>58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Windows uE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 Santiago Calle P</dc:creator>
  <cp:lastModifiedBy>Hector Augusto Giraldo Benitez</cp:lastModifiedBy>
  <cp:revision>46</cp:revision>
  <dcterms:created xsi:type="dcterms:W3CDTF">2012-10-10T15:27:50Z</dcterms:created>
  <dcterms:modified xsi:type="dcterms:W3CDTF">2015-12-02T21:50:47Z</dcterms:modified>
</cp:coreProperties>
</file>